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4"/>
  </p:sldMasterIdLst>
  <p:notesMasterIdLst>
    <p:notesMasterId r:id="rId41"/>
  </p:notesMasterIdLst>
  <p:handoutMasterIdLst>
    <p:handoutMasterId r:id="rId42"/>
  </p:handoutMasterIdLst>
  <p:sldIdLst>
    <p:sldId id="256" r:id="rId5"/>
    <p:sldId id="409" r:id="rId6"/>
    <p:sldId id="406" r:id="rId7"/>
    <p:sldId id="407" r:id="rId8"/>
    <p:sldId id="408" r:id="rId9"/>
    <p:sldId id="431" r:id="rId10"/>
    <p:sldId id="432" r:id="rId11"/>
    <p:sldId id="433" r:id="rId12"/>
    <p:sldId id="439" r:id="rId13"/>
    <p:sldId id="436" r:id="rId14"/>
    <p:sldId id="437" r:id="rId15"/>
    <p:sldId id="452" r:id="rId16"/>
    <p:sldId id="440" r:id="rId17"/>
    <p:sldId id="453" r:id="rId18"/>
    <p:sldId id="454" r:id="rId19"/>
    <p:sldId id="441" r:id="rId20"/>
    <p:sldId id="442" r:id="rId21"/>
    <p:sldId id="455" r:id="rId22"/>
    <p:sldId id="456" r:id="rId23"/>
    <p:sldId id="457" r:id="rId24"/>
    <p:sldId id="445" r:id="rId25"/>
    <p:sldId id="438" r:id="rId26"/>
    <p:sldId id="446" r:id="rId27"/>
    <p:sldId id="449" r:id="rId28"/>
    <p:sldId id="447" r:id="rId29"/>
    <p:sldId id="448" r:id="rId30"/>
    <p:sldId id="464" r:id="rId31"/>
    <p:sldId id="467" r:id="rId32"/>
    <p:sldId id="469" r:id="rId33"/>
    <p:sldId id="466" r:id="rId34"/>
    <p:sldId id="450" r:id="rId35"/>
    <p:sldId id="463" r:id="rId36"/>
    <p:sldId id="458" r:id="rId37"/>
    <p:sldId id="460" r:id="rId38"/>
    <p:sldId id="470" r:id="rId39"/>
    <p:sldId id="311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F0840-2D24-C0BF-024B-F7321AAADFD3}" name="Melvyn Ansell" initials="MA" userId="S::mansell@secerna.com::49ad4bb1-6d77-4552-af8a-3014d6afed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5BC"/>
    <a:srgbClr val="74A6EA"/>
    <a:srgbClr val="1753A5"/>
    <a:srgbClr val="8EB8F8"/>
    <a:srgbClr val="FFFFFF"/>
    <a:srgbClr val="4D4D4C"/>
    <a:srgbClr val="004B81"/>
    <a:srgbClr val="508CD6"/>
    <a:srgbClr val="689DE3"/>
    <a:srgbClr val="649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67554" autoAdjust="0"/>
  </p:normalViewPr>
  <p:slideViewPr>
    <p:cSldViewPr>
      <p:cViewPr>
        <p:scale>
          <a:sx n="70" d="100"/>
          <a:sy n="70" d="100"/>
        </p:scale>
        <p:origin x="29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B34D5-F57F-437F-BD53-DA8E29C5C84F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B1ED8A-BBB5-4EE8-B3B8-186EF01ECA8E}">
      <dgm:prSet phldrT="[Text]" custT="1"/>
      <dgm:spPr>
        <a:ln>
          <a:solidFill>
            <a:srgbClr val="004B81"/>
          </a:solidFill>
        </a:ln>
      </dgm:spPr>
      <dgm:t>
        <a:bodyPr/>
        <a:lstStyle/>
        <a:p>
          <a:r>
            <a:rPr lang="en-GB" sz="2200" b="1" dirty="0"/>
            <a:t>RISKS</a:t>
          </a:r>
        </a:p>
      </dgm:t>
    </dgm:pt>
    <dgm:pt modelId="{DAE209F5-D891-4120-8129-2C87248F76CA}" type="parTrans" cxnId="{4846A64C-297C-4E1D-96D9-683FBBE20573}">
      <dgm:prSet/>
      <dgm:spPr/>
      <dgm:t>
        <a:bodyPr/>
        <a:lstStyle/>
        <a:p>
          <a:endParaRPr lang="en-GB"/>
        </a:p>
      </dgm:t>
    </dgm:pt>
    <dgm:pt modelId="{B3FAD8B1-743E-4CB3-8F19-59B1F6183A6E}" type="sibTrans" cxnId="{4846A64C-297C-4E1D-96D9-683FBBE20573}">
      <dgm:prSet/>
      <dgm:spPr/>
      <dgm:t>
        <a:bodyPr/>
        <a:lstStyle/>
        <a:p>
          <a:endParaRPr lang="en-GB"/>
        </a:p>
      </dgm:t>
    </dgm:pt>
    <dgm:pt modelId="{23348158-9935-4457-8001-1C9D47FA1B0D}">
      <dgm:prSet phldrT="[Text]"/>
      <dgm:spPr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19050">
          <a:solidFill>
            <a:srgbClr val="004B81"/>
          </a:solidFill>
        </a:ln>
      </dgm:spPr>
      <dgm:t>
        <a:bodyPr/>
        <a:lstStyle/>
        <a:p>
          <a:r>
            <a:rPr lang="en-GB" dirty="0"/>
            <a:t>Loss of competitive edge</a:t>
          </a:r>
        </a:p>
      </dgm:t>
    </dgm:pt>
    <dgm:pt modelId="{991ED70C-7594-468E-9004-2C431BA642A2}" type="parTrans" cxnId="{6DADC1DD-DF0C-4CBF-A796-1C9C8D5BBC92}">
      <dgm:prSet/>
      <dgm:spPr/>
      <dgm:t>
        <a:bodyPr/>
        <a:lstStyle/>
        <a:p>
          <a:endParaRPr lang="en-GB"/>
        </a:p>
      </dgm:t>
    </dgm:pt>
    <dgm:pt modelId="{1EB03200-4D00-4D6C-99D0-D92D1D6ED6BC}" type="sibTrans" cxnId="{6DADC1DD-DF0C-4CBF-A796-1C9C8D5BBC92}">
      <dgm:prSet/>
      <dgm:spPr/>
      <dgm:t>
        <a:bodyPr/>
        <a:lstStyle/>
        <a:p>
          <a:endParaRPr lang="en-GB"/>
        </a:p>
      </dgm:t>
    </dgm:pt>
    <dgm:pt modelId="{CB5E6C50-34B8-46EA-9337-BC88DCBFB3C3}">
      <dgm:prSet phldrT="[Text]"/>
      <dgm:spPr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19050">
          <a:solidFill>
            <a:srgbClr val="004B81"/>
          </a:solidFill>
        </a:ln>
      </dgm:spPr>
      <dgm:t>
        <a:bodyPr/>
        <a:lstStyle/>
        <a:p>
          <a:r>
            <a:rPr lang="en-GB" dirty="0"/>
            <a:t>Financial loss</a:t>
          </a:r>
        </a:p>
      </dgm:t>
    </dgm:pt>
    <dgm:pt modelId="{06B03D3C-3383-4B1B-BDDF-79F8CEC0FC95}" type="parTrans" cxnId="{2BBF9575-166A-442E-BC08-5AFB5E9F2224}">
      <dgm:prSet/>
      <dgm:spPr/>
      <dgm:t>
        <a:bodyPr/>
        <a:lstStyle/>
        <a:p>
          <a:endParaRPr lang="en-GB"/>
        </a:p>
      </dgm:t>
    </dgm:pt>
    <dgm:pt modelId="{7DE8B993-C317-4563-B84A-794CD7315D9B}" type="sibTrans" cxnId="{2BBF9575-166A-442E-BC08-5AFB5E9F2224}">
      <dgm:prSet/>
      <dgm:spPr/>
      <dgm:t>
        <a:bodyPr/>
        <a:lstStyle/>
        <a:p>
          <a:endParaRPr lang="en-GB"/>
        </a:p>
      </dgm:t>
    </dgm:pt>
    <dgm:pt modelId="{20BB26CB-6845-4800-BF3B-E92EA40DE037}">
      <dgm:prSet phldrT="[Text]"/>
      <dgm:spPr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4B81"/>
          </a:solidFill>
        </a:ln>
      </dgm:spPr>
      <dgm:t>
        <a:bodyPr/>
        <a:lstStyle/>
        <a:p>
          <a:r>
            <a:rPr lang="en-GB" dirty="0"/>
            <a:t>Damage to reputation</a:t>
          </a:r>
        </a:p>
      </dgm:t>
    </dgm:pt>
    <dgm:pt modelId="{FC1DE406-6FAB-457A-A5A1-439EB817D894}" type="parTrans" cxnId="{52EA3934-C5E8-4EBA-A9FE-FEABA3C6B29E}">
      <dgm:prSet/>
      <dgm:spPr/>
      <dgm:t>
        <a:bodyPr/>
        <a:lstStyle/>
        <a:p>
          <a:endParaRPr lang="en-GB"/>
        </a:p>
      </dgm:t>
    </dgm:pt>
    <dgm:pt modelId="{2F31B41A-B867-4EAF-BC94-D65BEEF9DC76}" type="sibTrans" cxnId="{52EA3934-C5E8-4EBA-A9FE-FEABA3C6B29E}">
      <dgm:prSet/>
      <dgm:spPr/>
      <dgm:t>
        <a:bodyPr/>
        <a:lstStyle/>
        <a:p>
          <a:endParaRPr lang="en-GB"/>
        </a:p>
      </dgm:t>
    </dgm:pt>
    <dgm:pt modelId="{EEBE5B6A-4CE1-4A39-B766-FCBAC2412B1E}">
      <dgm:prSet phldrT="[Text]"/>
      <dgm:spPr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4B81"/>
          </a:solidFill>
        </a:ln>
      </dgm:spPr>
      <dgm:t>
        <a:bodyPr/>
        <a:lstStyle/>
        <a:p>
          <a:r>
            <a:rPr lang="en-GB" dirty="0"/>
            <a:t>Difficulty attracting investors</a:t>
          </a:r>
        </a:p>
      </dgm:t>
    </dgm:pt>
    <dgm:pt modelId="{DCDAD8AC-FCEB-4B2A-9557-815A85A3C678}" type="parTrans" cxnId="{2457933A-CE2B-462B-BE2C-7BEEC7D58868}">
      <dgm:prSet/>
      <dgm:spPr/>
      <dgm:t>
        <a:bodyPr/>
        <a:lstStyle/>
        <a:p>
          <a:endParaRPr lang="en-GB"/>
        </a:p>
      </dgm:t>
    </dgm:pt>
    <dgm:pt modelId="{8DC1ED5F-CF38-4336-A1D1-5FB26F65918C}" type="sibTrans" cxnId="{2457933A-CE2B-462B-BE2C-7BEEC7D58868}">
      <dgm:prSet/>
      <dgm:spPr/>
      <dgm:t>
        <a:bodyPr/>
        <a:lstStyle/>
        <a:p>
          <a:endParaRPr lang="en-GB"/>
        </a:p>
      </dgm:t>
    </dgm:pt>
    <dgm:pt modelId="{4722F524-800D-4A19-A773-DBBB0AA698E5}">
      <dgm:prSet phldrT="[Text]"/>
      <dgm:spPr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4B81"/>
          </a:solidFill>
        </a:ln>
      </dgm:spPr>
      <dgm:t>
        <a:bodyPr/>
        <a:lstStyle/>
        <a:p>
          <a:r>
            <a:rPr lang="en-GB" dirty="0"/>
            <a:t>Cyber security threats</a:t>
          </a:r>
        </a:p>
      </dgm:t>
    </dgm:pt>
    <dgm:pt modelId="{1AE04CAB-2E41-4B97-9738-03472365D2DE}" type="parTrans" cxnId="{A1900CFA-61B0-450B-BDD1-6BB86F56598F}">
      <dgm:prSet/>
      <dgm:spPr/>
      <dgm:t>
        <a:bodyPr/>
        <a:lstStyle/>
        <a:p>
          <a:endParaRPr lang="en-GB"/>
        </a:p>
      </dgm:t>
    </dgm:pt>
    <dgm:pt modelId="{5C3BA267-A11E-4BAF-8030-D9D868638F9C}" type="sibTrans" cxnId="{A1900CFA-61B0-450B-BDD1-6BB86F56598F}">
      <dgm:prSet/>
      <dgm:spPr/>
      <dgm:t>
        <a:bodyPr/>
        <a:lstStyle/>
        <a:p>
          <a:endParaRPr lang="en-GB"/>
        </a:p>
      </dgm:t>
    </dgm:pt>
    <dgm:pt modelId="{59A0866B-21DC-439B-B344-9B584B958763}">
      <dgm:prSet phldrT="[Text]"/>
      <dgm:spPr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4B81"/>
          </a:solidFill>
        </a:ln>
      </dgm:spPr>
      <dgm:t>
        <a:bodyPr/>
        <a:lstStyle/>
        <a:p>
          <a:r>
            <a:rPr lang="en-GB" dirty="0"/>
            <a:t>Operational disruption</a:t>
          </a:r>
        </a:p>
      </dgm:t>
    </dgm:pt>
    <dgm:pt modelId="{62E99584-7E20-4AF1-AC2C-14E381F8A238}" type="parTrans" cxnId="{9358E801-B8D9-4DA5-876F-86DFA0B65EBE}">
      <dgm:prSet/>
      <dgm:spPr/>
      <dgm:t>
        <a:bodyPr/>
        <a:lstStyle/>
        <a:p>
          <a:endParaRPr lang="en-GB"/>
        </a:p>
      </dgm:t>
    </dgm:pt>
    <dgm:pt modelId="{F06BAF13-82F0-4CB9-990A-90E896B21DDF}" type="sibTrans" cxnId="{9358E801-B8D9-4DA5-876F-86DFA0B65EBE}">
      <dgm:prSet/>
      <dgm:spPr/>
      <dgm:t>
        <a:bodyPr/>
        <a:lstStyle/>
        <a:p>
          <a:endParaRPr lang="en-GB"/>
        </a:p>
      </dgm:t>
    </dgm:pt>
    <dgm:pt modelId="{C98BBFBB-66C3-4743-830D-0AFBADB85F4F}" type="pres">
      <dgm:prSet presAssocID="{A71B34D5-F57F-437F-BD53-DA8E29C5C8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8DFDF52-EFE6-486B-A779-93376CFA2D47}" type="pres">
      <dgm:prSet presAssocID="{7FB1ED8A-BBB5-4EE8-B3B8-186EF01ECA8E}" presName="Parent" presStyleLbl="node0" presStyleIdx="0" presStyleCnt="1">
        <dgm:presLayoutVars>
          <dgm:chMax val="6"/>
          <dgm:chPref val="6"/>
        </dgm:presLayoutVars>
      </dgm:prSet>
      <dgm:spPr/>
    </dgm:pt>
    <dgm:pt modelId="{8D0A83D9-806B-4CCB-9282-8E662F3E22ED}" type="pres">
      <dgm:prSet presAssocID="{23348158-9935-4457-8001-1C9D47FA1B0D}" presName="Accent1" presStyleCnt="0"/>
      <dgm:spPr/>
    </dgm:pt>
    <dgm:pt modelId="{9B44AA2C-C294-40E3-A2E7-026262B93A51}" type="pres">
      <dgm:prSet presAssocID="{23348158-9935-4457-8001-1C9D47FA1B0D}" presName="Accent" presStyleLbl="bgShp" presStyleIdx="0" presStyleCnt="6"/>
      <dgm:spPr/>
    </dgm:pt>
    <dgm:pt modelId="{ACBCC69B-991C-488B-B965-1931DE1BE736}" type="pres">
      <dgm:prSet presAssocID="{23348158-9935-4457-8001-1C9D47FA1B0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D1002D2-F597-4878-AECB-872436433868}" type="pres">
      <dgm:prSet presAssocID="{CB5E6C50-34B8-46EA-9337-BC88DCBFB3C3}" presName="Accent2" presStyleCnt="0"/>
      <dgm:spPr/>
    </dgm:pt>
    <dgm:pt modelId="{0A22737B-79DC-4F34-AB57-8D31C658556C}" type="pres">
      <dgm:prSet presAssocID="{CB5E6C50-34B8-46EA-9337-BC88DCBFB3C3}" presName="Accent" presStyleLbl="bgShp" presStyleIdx="1" presStyleCnt="6"/>
      <dgm:spPr/>
    </dgm:pt>
    <dgm:pt modelId="{AA314D49-5E48-4949-8283-29377AA07D1B}" type="pres">
      <dgm:prSet presAssocID="{CB5E6C50-34B8-46EA-9337-BC88DCBFB3C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F9A635C-ACEB-430E-9763-816D4ECD1F72}" type="pres">
      <dgm:prSet presAssocID="{20BB26CB-6845-4800-BF3B-E92EA40DE037}" presName="Accent3" presStyleCnt="0"/>
      <dgm:spPr/>
    </dgm:pt>
    <dgm:pt modelId="{26D59637-6CEA-4F87-BD26-2F41851C2C57}" type="pres">
      <dgm:prSet presAssocID="{20BB26CB-6845-4800-BF3B-E92EA40DE037}" presName="Accent" presStyleLbl="bgShp" presStyleIdx="2" presStyleCnt="6"/>
      <dgm:spPr/>
    </dgm:pt>
    <dgm:pt modelId="{2E0A1C5F-5CC3-4424-ABE3-747BAAEFC7D3}" type="pres">
      <dgm:prSet presAssocID="{20BB26CB-6845-4800-BF3B-E92EA40DE03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6AABEDE-9A80-4187-AAD6-DD05BA37A920}" type="pres">
      <dgm:prSet presAssocID="{EEBE5B6A-4CE1-4A39-B766-FCBAC2412B1E}" presName="Accent4" presStyleCnt="0"/>
      <dgm:spPr/>
    </dgm:pt>
    <dgm:pt modelId="{6C8F6E3B-BABC-48F1-A67D-6426D80A8296}" type="pres">
      <dgm:prSet presAssocID="{EEBE5B6A-4CE1-4A39-B766-FCBAC2412B1E}" presName="Accent" presStyleLbl="bgShp" presStyleIdx="3" presStyleCnt="6"/>
      <dgm:spPr/>
    </dgm:pt>
    <dgm:pt modelId="{46DBB885-85EC-44DB-B4FC-EE642D1E3C82}" type="pres">
      <dgm:prSet presAssocID="{EEBE5B6A-4CE1-4A39-B766-FCBAC2412B1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7F44E90-7C57-4829-B906-CB825533CB75}" type="pres">
      <dgm:prSet presAssocID="{4722F524-800D-4A19-A773-DBBB0AA698E5}" presName="Accent5" presStyleCnt="0"/>
      <dgm:spPr/>
    </dgm:pt>
    <dgm:pt modelId="{D3A84DD4-EE87-4F5E-9172-1F4346218095}" type="pres">
      <dgm:prSet presAssocID="{4722F524-800D-4A19-A773-DBBB0AA698E5}" presName="Accent" presStyleLbl="bgShp" presStyleIdx="4" presStyleCnt="6"/>
      <dgm:spPr/>
    </dgm:pt>
    <dgm:pt modelId="{9A5DCC7D-A133-4435-BF0D-FDA7725DF7A6}" type="pres">
      <dgm:prSet presAssocID="{4722F524-800D-4A19-A773-DBBB0AA698E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F6E030D-B243-47D3-A928-17209E353827}" type="pres">
      <dgm:prSet presAssocID="{59A0866B-21DC-439B-B344-9B584B958763}" presName="Accent6" presStyleCnt="0"/>
      <dgm:spPr/>
    </dgm:pt>
    <dgm:pt modelId="{A7564DF7-08BB-403C-B042-D5CC4EC937B1}" type="pres">
      <dgm:prSet presAssocID="{59A0866B-21DC-439B-B344-9B584B958763}" presName="Accent" presStyleLbl="bgShp" presStyleIdx="5" presStyleCnt="6"/>
      <dgm:spPr/>
    </dgm:pt>
    <dgm:pt modelId="{C674CFBB-A287-4782-8917-6CDA34624649}" type="pres">
      <dgm:prSet presAssocID="{59A0866B-21DC-439B-B344-9B584B95876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358E801-B8D9-4DA5-876F-86DFA0B65EBE}" srcId="{7FB1ED8A-BBB5-4EE8-B3B8-186EF01ECA8E}" destId="{59A0866B-21DC-439B-B344-9B584B958763}" srcOrd="5" destOrd="0" parTransId="{62E99584-7E20-4AF1-AC2C-14E381F8A238}" sibTransId="{F06BAF13-82F0-4CB9-990A-90E896B21DDF}"/>
    <dgm:cxn modelId="{6EC2F721-B61E-4BE2-8C93-E3A258126D51}" type="presOf" srcId="{EEBE5B6A-4CE1-4A39-B766-FCBAC2412B1E}" destId="{46DBB885-85EC-44DB-B4FC-EE642D1E3C82}" srcOrd="0" destOrd="0" presId="urn:microsoft.com/office/officeart/2011/layout/HexagonRadial"/>
    <dgm:cxn modelId="{52EA3934-C5E8-4EBA-A9FE-FEABA3C6B29E}" srcId="{7FB1ED8A-BBB5-4EE8-B3B8-186EF01ECA8E}" destId="{20BB26CB-6845-4800-BF3B-E92EA40DE037}" srcOrd="2" destOrd="0" parTransId="{FC1DE406-6FAB-457A-A5A1-439EB817D894}" sibTransId="{2F31B41A-B867-4EAF-BC94-D65BEEF9DC76}"/>
    <dgm:cxn modelId="{2457933A-CE2B-462B-BE2C-7BEEC7D58868}" srcId="{7FB1ED8A-BBB5-4EE8-B3B8-186EF01ECA8E}" destId="{EEBE5B6A-4CE1-4A39-B766-FCBAC2412B1E}" srcOrd="3" destOrd="0" parTransId="{DCDAD8AC-FCEB-4B2A-9557-815A85A3C678}" sibTransId="{8DC1ED5F-CF38-4336-A1D1-5FB26F65918C}"/>
    <dgm:cxn modelId="{4846A64C-297C-4E1D-96D9-683FBBE20573}" srcId="{A71B34D5-F57F-437F-BD53-DA8E29C5C84F}" destId="{7FB1ED8A-BBB5-4EE8-B3B8-186EF01ECA8E}" srcOrd="0" destOrd="0" parTransId="{DAE209F5-D891-4120-8129-2C87248F76CA}" sibTransId="{B3FAD8B1-743E-4CB3-8F19-59B1F6183A6E}"/>
    <dgm:cxn modelId="{6E45CC4D-B98B-4F6B-BF48-9AE973EC74F4}" type="presOf" srcId="{CB5E6C50-34B8-46EA-9337-BC88DCBFB3C3}" destId="{AA314D49-5E48-4949-8283-29377AA07D1B}" srcOrd="0" destOrd="0" presId="urn:microsoft.com/office/officeart/2011/layout/HexagonRadial"/>
    <dgm:cxn modelId="{2BBF9575-166A-442E-BC08-5AFB5E9F2224}" srcId="{7FB1ED8A-BBB5-4EE8-B3B8-186EF01ECA8E}" destId="{CB5E6C50-34B8-46EA-9337-BC88DCBFB3C3}" srcOrd="1" destOrd="0" parTransId="{06B03D3C-3383-4B1B-BDDF-79F8CEC0FC95}" sibTransId="{7DE8B993-C317-4563-B84A-794CD7315D9B}"/>
    <dgm:cxn modelId="{F670637C-2905-49F8-888F-36D84EA80453}" type="presOf" srcId="{23348158-9935-4457-8001-1C9D47FA1B0D}" destId="{ACBCC69B-991C-488B-B965-1931DE1BE736}" srcOrd="0" destOrd="0" presId="urn:microsoft.com/office/officeart/2011/layout/HexagonRadial"/>
    <dgm:cxn modelId="{F6CA7E9E-A148-4EDB-BE10-A2389436A39F}" type="presOf" srcId="{7FB1ED8A-BBB5-4EE8-B3B8-186EF01ECA8E}" destId="{98DFDF52-EFE6-486B-A779-93376CFA2D47}" srcOrd="0" destOrd="0" presId="urn:microsoft.com/office/officeart/2011/layout/HexagonRadial"/>
    <dgm:cxn modelId="{DF5EAAAA-51E3-4A15-BAE7-E45BD711BD20}" type="presOf" srcId="{20BB26CB-6845-4800-BF3B-E92EA40DE037}" destId="{2E0A1C5F-5CC3-4424-ABE3-747BAAEFC7D3}" srcOrd="0" destOrd="0" presId="urn:microsoft.com/office/officeart/2011/layout/HexagonRadial"/>
    <dgm:cxn modelId="{9D3D6ACC-08A0-4AA5-B12A-200F912C9A9A}" type="presOf" srcId="{A71B34D5-F57F-437F-BD53-DA8E29C5C84F}" destId="{C98BBFBB-66C3-4743-830D-0AFBADB85F4F}" srcOrd="0" destOrd="0" presId="urn:microsoft.com/office/officeart/2011/layout/HexagonRadial"/>
    <dgm:cxn modelId="{6DADC1DD-DF0C-4CBF-A796-1C9C8D5BBC92}" srcId="{7FB1ED8A-BBB5-4EE8-B3B8-186EF01ECA8E}" destId="{23348158-9935-4457-8001-1C9D47FA1B0D}" srcOrd="0" destOrd="0" parTransId="{991ED70C-7594-468E-9004-2C431BA642A2}" sibTransId="{1EB03200-4D00-4D6C-99D0-D92D1D6ED6BC}"/>
    <dgm:cxn modelId="{C88793E8-4DE9-4227-B251-99C5711CCB94}" type="presOf" srcId="{4722F524-800D-4A19-A773-DBBB0AA698E5}" destId="{9A5DCC7D-A133-4435-BF0D-FDA7725DF7A6}" srcOrd="0" destOrd="0" presId="urn:microsoft.com/office/officeart/2011/layout/HexagonRadial"/>
    <dgm:cxn modelId="{C0A67AF0-42CE-48C5-9899-9F1CA0F49B82}" type="presOf" srcId="{59A0866B-21DC-439B-B344-9B584B958763}" destId="{C674CFBB-A287-4782-8917-6CDA34624649}" srcOrd="0" destOrd="0" presId="urn:microsoft.com/office/officeart/2011/layout/HexagonRadial"/>
    <dgm:cxn modelId="{A1900CFA-61B0-450B-BDD1-6BB86F56598F}" srcId="{7FB1ED8A-BBB5-4EE8-B3B8-186EF01ECA8E}" destId="{4722F524-800D-4A19-A773-DBBB0AA698E5}" srcOrd="4" destOrd="0" parTransId="{1AE04CAB-2E41-4B97-9738-03472365D2DE}" sibTransId="{5C3BA267-A11E-4BAF-8030-D9D868638F9C}"/>
    <dgm:cxn modelId="{DF6FFEA2-F234-4A2B-B765-623A87AFF1AB}" type="presParOf" srcId="{C98BBFBB-66C3-4743-830D-0AFBADB85F4F}" destId="{98DFDF52-EFE6-486B-A779-93376CFA2D47}" srcOrd="0" destOrd="0" presId="urn:microsoft.com/office/officeart/2011/layout/HexagonRadial"/>
    <dgm:cxn modelId="{4D2499B1-DFB3-47C0-9FEA-FA4AAD6FEDBB}" type="presParOf" srcId="{C98BBFBB-66C3-4743-830D-0AFBADB85F4F}" destId="{8D0A83D9-806B-4CCB-9282-8E662F3E22ED}" srcOrd="1" destOrd="0" presId="urn:microsoft.com/office/officeart/2011/layout/HexagonRadial"/>
    <dgm:cxn modelId="{BD3D4AF3-9C4F-4199-B341-79C572FD8174}" type="presParOf" srcId="{8D0A83D9-806B-4CCB-9282-8E662F3E22ED}" destId="{9B44AA2C-C294-40E3-A2E7-026262B93A51}" srcOrd="0" destOrd="0" presId="urn:microsoft.com/office/officeart/2011/layout/HexagonRadial"/>
    <dgm:cxn modelId="{BB345A5F-0F71-458F-B26A-CE5AAF1087F6}" type="presParOf" srcId="{C98BBFBB-66C3-4743-830D-0AFBADB85F4F}" destId="{ACBCC69B-991C-488B-B965-1931DE1BE736}" srcOrd="2" destOrd="0" presId="urn:microsoft.com/office/officeart/2011/layout/HexagonRadial"/>
    <dgm:cxn modelId="{83062C46-EE3A-42C6-9E5D-5C9BE870FB5C}" type="presParOf" srcId="{C98BBFBB-66C3-4743-830D-0AFBADB85F4F}" destId="{7D1002D2-F597-4878-AECB-872436433868}" srcOrd="3" destOrd="0" presId="urn:microsoft.com/office/officeart/2011/layout/HexagonRadial"/>
    <dgm:cxn modelId="{CAB00D6F-F838-4D42-B2D9-0D58AE814C3F}" type="presParOf" srcId="{7D1002D2-F597-4878-AECB-872436433868}" destId="{0A22737B-79DC-4F34-AB57-8D31C658556C}" srcOrd="0" destOrd="0" presId="urn:microsoft.com/office/officeart/2011/layout/HexagonRadial"/>
    <dgm:cxn modelId="{C3336DE5-1E6F-4AD1-8E6B-C58D3D9FEDBF}" type="presParOf" srcId="{C98BBFBB-66C3-4743-830D-0AFBADB85F4F}" destId="{AA314D49-5E48-4949-8283-29377AA07D1B}" srcOrd="4" destOrd="0" presId="urn:microsoft.com/office/officeart/2011/layout/HexagonRadial"/>
    <dgm:cxn modelId="{14CCD334-7D60-4253-A287-8B36BDEB2741}" type="presParOf" srcId="{C98BBFBB-66C3-4743-830D-0AFBADB85F4F}" destId="{EF9A635C-ACEB-430E-9763-816D4ECD1F72}" srcOrd="5" destOrd="0" presId="urn:microsoft.com/office/officeart/2011/layout/HexagonRadial"/>
    <dgm:cxn modelId="{8BCFBD26-B62E-44E4-B340-6C830465D850}" type="presParOf" srcId="{EF9A635C-ACEB-430E-9763-816D4ECD1F72}" destId="{26D59637-6CEA-4F87-BD26-2F41851C2C57}" srcOrd="0" destOrd="0" presId="urn:microsoft.com/office/officeart/2011/layout/HexagonRadial"/>
    <dgm:cxn modelId="{5588A345-475F-4B14-AF05-FB445217EAE1}" type="presParOf" srcId="{C98BBFBB-66C3-4743-830D-0AFBADB85F4F}" destId="{2E0A1C5F-5CC3-4424-ABE3-747BAAEFC7D3}" srcOrd="6" destOrd="0" presId="urn:microsoft.com/office/officeart/2011/layout/HexagonRadial"/>
    <dgm:cxn modelId="{33598A55-0E5A-4F2B-B0BC-39F19D17DF3A}" type="presParOf" srcId="{C98BBFBB-66C3-4743-830D-0AFBADB85F4F}" destId="{46AABEDE-9A80-4187-AAD6-DD05BA37A920}" srcOrd="7" destOrd="0" presId="urn:microsoft.com/office/officeart/2011/layout/HexagonRadial"/>
    <dgm:cxn modelId="{2FE59B3C-CCB9-4C02-8B14-8E1D0ED611D9}" type="presParOf" srcId="{46AABEDE-9A80-4187-AAD6-DD05BA37A920}" destId="{6C8F6E3B-BABC-48F1-A67D-6426D80A8296}" srcOrd="0" destOrd="0" presId="urn:microsoft.com/office/officeart/2011/layout/HexagonRadial"/>
    <dgm:cxn modelId="{6062620A-C4A5-4E98-85E3-38E35FA9B440}" type="presParOf" srcId="{C98BBFBB-66C3-4743-830D-0AFBADB85F4F}" destId="{46DBB885-85EC-44DB-B4FC-EE642D1E3C82}" srcOrd="8" destOrd="0" presId="urn:microsoft.com/office/officeart/2011/layout/HexagonRadial"/>
    <dgm:cxn modelId="{DBB79B1C-475B-4F6E-8CB4-79C2170CDE43}" type="presParOf" srcId="{C98BBFBB-66C3-4743-830D-0AFBADB85F4F}" destId="{47F44E90-7C57-4829-B906-CB825533CB75}" srcOrd="9" destOrd="0" presId="urn:microsoft.com/office/officeart/2011/layout/HexagonRadial"/>
    <dgm:cxn modelId="{63B5E5A2-4678-486E-83EE-D5ACD30AA590}" type="presParOf" srcId="{47F44E90-7C57-4829-B906-CB825533CB75}" destId="{D3A84DD4-EE87-4F5E-9172-1F4346218095}" srcOrd="0" destOrd="0" presId="urn:microsoft.com/office/officeart/2011/layout/HexagonRadial"/>
    <dgm:cxn modelId="{54CCB865-C8B4-4E5F-925C-2ED2E9C8D81E}" type="presParOf" srcId="{C98BBFBB-66C3-4743-830D-0AFBADB85F4F}" destId="{9A5DCC7D-A133-4435-BF0D-FDA7725DF7A6}" srcOrd="10" destOrd="0" presId="urn:microsoft.com/office/officeart/2011/layout/HexagonRadial"/>
    <dgm:cxn modelId="{0A0AF6C6-114E-497B-8ED0-4ECCA9007A2B}" type="presParOf" srcId="{C98BBFBB-66C3-4743-830D-0AFBADB85F4F}" destId="{EF6E030D-B243-47D3-A928-17209E353827}" srcOrd="11" destOrd="0" presId="urn:microsoft.com/office/officeart/2011/layout/HexagonRadial"/>
    <dgm:cxn modelId="{110529D2-E14F-4E84-B2BD-0D53A86B9BF3}" type="presParOf" srcId="{EF6E030D-B243-47D3-A928-17209E353827}" destId="{A7564DF7-08BB-403C-B042-D5CC4EC937B1}" srcOrd="0" destOrd="0" presId="urn:microsoft.com/office/officeart/2011/layout/HexagonRadial"/>
    <dgm:cxn modelId="{7B6B7B00-41F2-4678-B97C-4CE9AB51F121}" type="presParOf" srcId="{C98BBFBB-66C3-4743-830D-0AFBADB85F4F}" destId="{C674CFBB-A287-4782-8917-6CDA34624649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F184A1-DD54-45C4-927D-73079BE045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ACCF95F-4858-49AF-9C33-0D35CB7D470D}">
      <dgm:prSet phldrT="[Text]"/>
      <dgm:spPr>
        <a:solidFill>
          <a:schemeClr val="accent1">
            <a:hueOff val="0"/>
            <a:satOff val="0"/>
            <a:lumOff val="0"/>
          </a:schemeClr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dirty="0"/>
            <a:t>Filing</a:t>
          </a:r>
        </a:p>
      </dgm:t>
    </dgm:pt>
    <dgm:pt modelId="{CD3F2463-8A0D-43B9-B8FA-A20C41B3562C}" type="parTrans" cxnId="{F9911A60-743F-418F-A4BE-96A338A8C251}">
      <dgm:prSet/>
      <dgm:spPr/>
      <dgm:t>
        <a:bodyPr/>
        <a:lstStyle/>
        <a:p>
          <a:endParaRPr lang="en-GB"/>
        </a:p>
      </dgm:t>
    </dgm:pt>
    <dgm:pt modelId="{685652C9-B377-428A-A337-96C3C8AFA894}" type="sibTrans" cxnId="{F9911A60-743F-418F-A4BE-96A338A8C251}">
      <dgm:prSet/>
      <dgm:spPr/>
      <dgm:t>
        <a:bodyPr/>
        <a:lstStyle/>
        <a:p>
          <a:endParaRPr lang="en-GB"/>
        </a:p>
      </dgm:t>
    </dgm:pt>
    <dgm:pt modelId="{01A4A1B7-B7BA-447D-B4EB-544A3329247C}">
      <dgm:prSet phldrT="[Text]"/>
      <dgm:spPr>
        <a:solidFill>
          <a:srgbClr val="8EB8F8"/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dirty="0"/>
            <a:t>Examination</a:t>
          </a:r>
        </a:p>
      </dgm:t>
    </dgm:pt>
    <dgm:pt modelId="{F53E7280-0CE9-4CD7-8230-DB2817BB3029}" type="parTrans" cxnId="{7C3A1E35-075C-47F7-831B-3F978F21DC36}">
      <dgm:prSet/>
      <dgm:spPr/>
      <dgm:t>
        <a:bodyPr/>
        <a:lstStyle/>
        <a:p>
          <a:endParaRPr lang="en-GB"/>
        </a:p>
      </dgm:t>
    </dgm:pt>
    <dgm:pt modelId="{496643A0-FBBA-476A-8B2D-A2C9B590FC0F}" type="sibTrans" cxnId="{7C3A1E35-075C-47F7-831B-3F978F21DC36}">
      <dgm:prSet/>
      <dgm:spPr/>
      <dgm:t>
        <a:bodyPr/>
        <a:lstStyle/>
        <a:p>
          <a:endParaRPr lang="en-GB"/>
        </a:p>
      </dgm:t>
    </dgm:pt>
    <dgm:pt modelId="{CC2084D1-7288-4EAC-93BB-02A8EB764E07}">
      <dgm:prSet phldrT="[Text]"/>
      <dgm:spPr>
        <a:solidFill>
          <a:schemeClr val="accent1">
            <a:hueOff val="0"/>
            <a:satOff val="0"/>
            <a:lumOff val="0"/>
          </a:schemeClr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dirty="0"/>
            <a:t>Registration</a:t>
          </a:r>
        </a:p>
      </dgm:t>
    </dgm:pt>
    <dgm:pt modelId="{99BA2AD8-99C1-4A6B-ACD3-235463923AF3}" type="parTrans" cxnId="{64A7F3AE-7257-4A4E-810C-DFA6F430A205}">
      <dgm:prSet/>
      <dgm:spPr/>
      <dgm:t>
        <a:bodyPr/>
        <a:lstStyle/>
        <a:p>
          <a:endParaRPr lang="en-GB"/>
        </a:p>
      </dgm:t>
    </dgm:pt>
    <dgm:pt modelId="{EF7A3F51-C47F-4981-87BA-EAE0EF504FE7}" type="sibTrans" cxnId="{64A7F3AE-7257-4A4E-810C-DFA6F430A205}">
      <dgm:prSet/>
      <dgm:spPr/>
      <dgm:t>
        <a:bodyPr/>
        <a:lstStyle/>
        <a:p>
          <a:endParaRPr lang="en-GB"/>
        </a:p>
      </dgm:t>
    </dgm:pt>
    <dgm:pt modelId="{51978945-01F3-4FEB-B0F3-B3689E27453C}" type="pres">
      <dgm:prSet presAssocID="{C8F184A1-DD54-45C4-927D-73079BE04525}" presName="CompostProcess" presStyleCnt="0">
        <dgm:presLayoutVars>
          <dgm:dir/>
          <dgm:resizeHandles val="exact"/>
        </dgm:presLayoutVars>
      </dgm:prSet>
      <dgm:spPr/>
    </dgm:pt>
    <dgm:pt modelId="{1DF1C33B-D746-4F1F-AFE8-A46D2F86BAFD}" type="pres">
      <dgm:prSet presAssocID="{C8F184A1-DD54-45C4-927D-73079BE04525}" presName="arrow" presStyleLbl="bgShp" presStyleIdx="0" presStyleCnt="1"/>
      <dgm:spPr/>
    </dgm:pt>
    <dgm:pt modelId="{1D410A20-8ED5-4AE0-9704-48B69B608F9F}" type="pres">
      <dgm:prSet presAssocID="{C8F184A1-DD54-45C4-927D-73079BE04525}" presName="linearProcess" presStyleCnt="0"/>
      <dgm:spPr/>
    </dgm:pt>
    <dgm:pt modelId="{1B777801-2A3A-424B-A388-3F27F860536E}" type="pres">
      <dgm:prSet presAssocID="{0ACCF95F-4858-49AF-9C33-0D35CB7D470D}" presName="textNode" presStyleLbl="node1" presStyleIdx="0" presStyleCnt="3" custLinFactNeighborX="-59427" custLinFactNeighborY="0">
        <dgm:presLayoutVars>
          <dgm:bulletEnabled val="1"/>
        </dgm:presLayoutVars>
      </dgm:prSet>
      <dgm:spPr/>
    </dgm:pt>
    <dgm:pt modelId="{C6FCA703-378F-4823-821A-2AA72C9ECF39}" type="pres">
      <dgm:prSet presAssocID="{685652C9-B377-428A-A337-96C3C8AFA894}" presName="sibTrans" presStyleCnt="0"/>
      <dgm:spPr/>
    </dgm:pt>
    <dgm:pt modelId="{1685D1B5-94E5-49B7-81EA-2B97D673F211}" type="pres">
      <dgm:prSet presAssocID="{01A4A1B7-B7BA-447D-B4EB-544A3329247C}" presName="textNode" presStyleLbl="node1" presStyleIdx="1" presStyleCnt="3">
        <dgm:presLayoutVars>
          <dgm:bulletEnabled val="1"/>
        </dgm:presLayoutVars>
      </dgm:prSet>
      <dgm:spPr/>
    </dgm:pt>
    <dgm:pt modelId="{779F05D1-F42E-4466-A9D2-3ED160F0CD21}" type="pres">
      <dgm:prSet presAssocID="{496643A0-FBBA-476A-8B2D-A2C9B590FC0F}" presName="sibTrans" presStyleCnt="0"/>
      <dgm:spPr/>
    </dgm:pt>
    <dgm:pt modelId="{5D995B46-7759-4EE1-ADA4-85502958F3DE}" type="pres">
      <dgm:prSet presAssocID="{CC2084D1-7288-4EAC-93BB-02A8EB764E07}" presName="textNode" presStyleLbl="node1" presStyleIdx="2" presStyleCnt="3" custLinFactX="6834" custLinFactNeighborX="100000" custLinFactNeighborY="318">
        <dgm:presLayoutVars>
          <dgm:bulletEnabled val="1"/>
        </dgm:presLayoutVars>
      </dgm:prSet>
      <dgm:spPr/>
    </dgm:pt>
  </dgm:ptLst>
  <dgm:cxnLst>
    <dgm:cxn modelId="{91B7790B-EBB8-42EE-B386-B05FCEFDCB23}" type="presOf" srcId="{C8F184A1-DD54-45C4-927D-73079BE04525}" destId="{51978945-01F3-4FEB-B0F3-B3689E27453C}" srcOrd="0" destOrd="0" presId="urn:microsoft.com/office/officeart/2005/8/layout/hProcess9"/>
    <dgm:cxn modelId="{F3EE3431-8B1D-4DCB-AC39-204CCE395C76}" type="presOf" srcId="{01A4A1B7-B7BA-447D-B4EB-544A3329247C}" destId="{1685D1B5-94E5-49B7-81EA-2B97D673F211}" srcOrd="0" destOrd="0" presId="urn:microsoft.com/office/officeart/2005/8/layout/hProcess9"/>
    <dgm:cxn modelId="{E6AD8734-7746-42B1-9492-D54E64B93D65}" type="presOf" srcId="{CC2084D1-7288-4EAC-93BB-02A8EB764E07}" destId="{5D995B46-7759-4EE1-ADA4-85502958F3DE}" srcOrd="0" destOrd="0" presId="urn:microsoft.com/office/officeart/2005/8/layout/hProcess9"/>
    <dgm:cxn modelId="{7C3A1E35-075C-47F7-831B-3F978F21DC36}" srcId="{C8F184A1-DD54-45C4-927D-73079BE04525}" destId="{01A4A1B7-B7BA-447D-B4EB-544A3329247C}" srcOrd="1" destOrd="0" parTransId="{F53E7280-0CE9-4CD7-8230-DB2817BB3029}" sibTransId="{496643A0-FBBA-476A-8B2D-A2C9B590FC0F}"/>
    <dgm:cxn modelId="{F9911A60-743F-418F-A4BE-96A338A8C251}" srcId="{C8F184A1-DD54-45C4-927D-73079BE04525}" destId="{0ACCF95F-4858-49AF-9C33-0D35CB7D470D}" srcOrd="0" destOrd="0" parTransId="{CD3F2463-8A0D-43B9-B8FA-A20C41B3562C}" sibTransId="{685652C9-B377-428A-A337-96C3C8AFA894}"/>
    <dgm:cxn modelId="{118ACB64-4E6E-4DBE-9D8F-F5BBAF3D84AB}" type="presOf" srcId="{0ACCF95F-4858-49AF-9C33-0D35CB7D470D}" destId="{1B777801-2A3A-424B-A388-3F27F860536E}" srcOrd="0" destOrd="0" presId="urn:microsoft.com/office/officeart/2005/8/layout/hProcess9"/>
    <dgm:cxn modelId="{64A7F3AE-7257-4A4E-810C-DFA6F430A205}" srcId="{C8F184A1-DD54-45C4-927D-73079BE04525}" destId="{CC2084D1-7288-4EAC-93BB-02A8EB764E07}" srcOrd="2" destOrd="0" parTransId="{99BA2AD8-99C1-4A6B-ACD3-235463923AF3}" sibTransId="{EF7A3F51-C47F-4981-87BA-EAE0EF504FE7}"/>
    <dgm:cxn modelId="{A37429C9-74AC-4FC0-A8B8-362891F095B1}" type="presParOf" srcId="{51978945-01F3-4FEB-B0F3-B3689E27453C}" destId="{1DF1C33B-D746-4F1F-AFE8-A46D2F86BAFD}" srcOrd="0" destOrd="0" presId="urn:microsoft.com/office/officeart/2005/8/layout/hProcess9"/>
    <dgm:cxn modelId="{A6CAE0FC-800C-47D5-8CF4-551700421B55}" type="presParOf" srcId="{51978945-01F3-4FEB-B0F3-B3689E27453C}" destId="{1D410A20-8ED5-4AE0-9704-48B69B608F9F}" srcOrd="1" destOrd="0" presId="urn:microsoft.com/office/officeart/2005/8/layout/hProcess9"/>
    <dgm:cxn modelId="{0FEAFDFC-FC16-4865-A62C-DD653B3B9B8A}" type="presParOf" srcId="{1D410A20-8ED5-4AE0-9704-48B69B608F9F}" destId="{1B777801-2A3A-424B-A388-3F27F860536E}" srcOrd="0" destOrd="0" presId="urn:microsoft.com/office/officeart/2005/8/layout/hProcess9"/>
    <dgm:cxn modelId="{552B8E46-1E4B-4E66-B911-3EB3357F2B9B}" type="presParOf" srcId="{1D410A20-8ED5-4AE0-9704-48B69B608F9F}" destId="{C6FCA703-378F-4823-821A-2AA72C9ECF39}" srcOrd="1" destOrd="0" presId="urn:microsoft.com/office/officeart/2005/8/layout/hProcess9"/>
    <dgm:cxn modelId="{BBDBC359-8C38-4FC1-A1C8-DBD2C4ED4C44}" type="presParOf" srcId="{1D410A20-8ED5-4AE0-9704-48B69B608F9F}" destId="{1685D1B5-94E5-49B7-81EA-2B97D673F211}" srcOrd="2" destOrd="0" presId="urn:microsoft.com/office/officeart/2005/8/layout/hProcess9"/>
    <dgm:cxn modelId="{2C46ACA4-A1AF-4D2F-BD57-BF04F0B20A5A}" type="presParOf" srcId="{1D410A20-8ED5-4AE0-9704-48B69B608F9F}" destId="{779F05D1-F42E-4466-A9D2-3ED160F0CD21}" srcOrd="3" destOrd="0" presId="urn:microsoft.com/office/officeart/2005/8/layout/hProcess9"/>
    <dgm:cxn modelId="{19015780-6896-4E83-8520-F74526F88324}" type="presParOf" srcId="{1D410A20-8ED5-4AE0-9704-48B69B608F9F}" destId="{5D995B46-7759-4EE1-ADA4-85502958F3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79251F-C766-4275-B74F-B32EC8F4765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3A9099-9E01-4D10-BAE7-5992A1F00071}">
      <dgm:prSet phldrT="[Text]" custT="1"/>
      <dgm:spPr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dirty="0"/>
            <a:t>Identify the infringement</a:t>
          </a:r>
        </a:p>
      </dgm:t>
    </dgm:pt>
    <dgm:pt modelId="{8C613FD1-A331-45AA-9D6B-AFEDCCF24642}" type="parTrans" cxnId="{1139AA26-17C3-4809-89E4-EC692A1C2FFA}">
      <dgm:prSet/>
      <dgm:spPr/>
      <dgm:t>
        <a:bodyPr/>
        <a:lstStyle/>
        <a:p>
          <a:endParaRPr lang="en-GB"/>
        </a:p>
      </dgm:t>
    </dgm:pt>
    <dgm:pt modelId="{17CA81B9-0EAC-4F68-8723-5FD2E1D2086F}" type="sibTrans" cxnId="{1139AA26-17C3-4809-89E4-EC692A1C2FFA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0304F342-285C-4BFC-A2FE-45B694DEA8DA}">
      <dgm:prSet phldrT="[Text]" custT="1"/>
      <dgm:spPr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dirty="0"/>
            <a:t>Evaluate the impact</a:t>
          </a:r>
        </a:p>
      </dgm:t>
    </dgm:pt>
    <dgm:pt modelId="{23B39CF8-4CFF-4AED-8D5D-20DE4978581F}" type="parTrans" cxnId="{9F5B1871-48B2-4C18-AD23-DC84F694DD95}">
      <dgm:prSet/>
      <dgm:spPr/>
      <dgm:t>
        <a:bodyPr/>
        <a:lstStyle/>
        <a:p>
          <a:endParaRPr lang="en-GB"/>
        </a:p>
      </dgm:t>
    </dgm:pt>
    <dgm:pt modelId="{32612FA3-07A6-42F9-9DF5-E602F2522B95}" type="sibTrans" cxnId="{9F5B1871-48B2-4C18-AD23-DC84F694DD95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A21A21BE-388E-4E84-92C1-29063F0CACFD}">
      <dgm:prSet phldrT="[Text]" custT="1"/>
      <dgm:spPr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dirty="0"/>
            <a:t>Consider enforcement options</a:t>
          </a:r>
        </a:p>
      </dgm:t>
    </dgm:pt>
    <dgm:pt modelId="{298273C7-B82B-4E99-AF41-E583FDCD63E4}" type="parTrans" cxnId="{6D8A069E-BF9D-414D-AFA8-D71D0E46C229}">
      <dgm:prSet/>
      <dgm:spPr/>
      <dgm:t>
        <a:bodyPr/>
        <a:lstStyle/>
        <a:p>
          <a:endParaRPr lang="en-GB"/>
        </a:p>
      </dgm:t>
    </dgm:pt>
    <dgm:pt modelId="{534268BF-1111-41F8-9062-17CCC9EBB02D}" type="sibTrans" cxnId="{6D8A069E-BF9D-414D-AFA8-D71D0E46C229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80B66FD0-87B2-4FEF-81D2-F3453A2B9B09}">
      <dgm:prSet phldrT="[Text]" custT="1"/>
      <dgm:spPr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dirty="0"/>
            <a:t>Assess IP ownership</a:t>
          </a:r>
        </a:p>
      </dgm:t>
    </dgm:pt>
    <dgm:pt modelId="{7846215D-F42A-4844-B6F9-77D9A554C6CA}" type="parTrans" cxnId="{4F262089-2DBC-4962-9B2D-200E109731EB}">
      <dgm:prSet/>
      <dgm:spPr/>
      <dgm:t>
        <a:bodyPr/>
        <a:lstStyle/>
        <a:p>
          <a:endParaRPr lang="en-GB"/>
        </a:p>
      </dgm:t>
    </dgm:pt>
    <dgm:pt modelId="{F4BA9642-0559-48D9-BE17-00052E1BCBFA}" type="sibTrans" cxnId="{4F262089-2DBC-4962-9B2D-200E109731EB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5038FF19-8A6E-4D22-ACFC-52BF628D8E31}" type="pres">
      <dgm:prSet presAssocID="{3979251F-C766-4275-B74F-B32EC8F47658}" presName="cycle" presStyleCnt="0">
        <dgm:presLayoutVars>
          <dgm:dir/>
          <dgm:resizeHandles val="exact"/>
        </dgm:presLayoutVars>
      </dgm:prSet>
      <dgm:spPr/>
    </dgm:pt>
    <dgm:pt modelId="{13160FA8-1A17-45A2-8CD8-08917EE417FD}" type="pres">
      <dgm:prSet presAssocID="{80B66FD0-87B2-4FEF-81D2-F3453A2B9B09}" presName="node" presStyleLbl="node1" presStyleIdx="0" presStyleCnt="4" custScaleX="109061">
        <dgm:presLayoutVars>
          <dgm:bulletEnabled val="1"/>
        </dgm:presLayoutVars>
      </dgm:prSet>
      <dgm:spPr/>
    </dgm:pt>
    <dgm:pt modelId="{B84214B8-7641-480C-87F5-E3D965169C3E}" type="pres">
      <dgm:prSet presAssocID="{80B66FD0-87B2-4FEF-81D2-F3453A2B9B09}" presName="spNode" presStyleCnt="0"/>
      <dgm:spPr/>
    </dgm:pt>
    <dgm:pt modelId="{190D4DB5-49AD-47C1-9619-D5773612AD3D}" type="pres">
      <dgm:prSet presAssocID="{F4BA9642-0559-48D9-BE17-00052E1BCBFA}" presName="sibTrans" presStyleLbl="sibTrans1D1" presStyleIdx="0" presStyleCnt="4"/>
      <dgm:spPr/>
    </dgm:pt>
    <dgm:pt modelId="{86FE10D8-E9DE-43FF-AB31-1F444944F734}" type="pres">
      <dgm:prSet presAssocID="{853A9099-9E01-4D10-BAE7-5992A1F00071}" presName="node" presStyleLbl="node1" presStyleIdx="1" presStyleCnt="4" custScaleX="112425">
        <dgm:presLayoutVars>
          <dgm:bulletEnabled val="1"/>
        </dgm:presLayoutVars>
      </dgm:prSet>
      <dgm:spPr/>
    </dgm:pt>
    <dgm:pt modelId="{2B863107-97F8-4378-A149-13B2614D48E2}" type="pres">
      <dgm:prSet presAssocID="{853A9099-9E01-4D10-BAE7-5992A1F00071}" presName="spNode" presStyleCnt="0"/>
      <dgm:spPr/>
    </dgm:pt>
    <dgm:pt modelId="{BAD4B03A-0C47-4710-97EC-BE5154AFAE27}" type="pres">
      <dgm:prSet presAssocID="{17CA81B9-0EAC-4F68-8723-5FD2E1D2086F}" presName="sibTrans" presStyleLbl="sibTrans1D1" presStyleIdx="1" presStyleCnt="4"/>
      <dgm:spPr/>
    </dgm:pt>
    <dgm:pt modelId="{A2465DD6-94DB-4B06-BA62-5FB7F66B190A}" type="pres">
      <dgm:prSet presAssocID="{0304F342-285C-4BFC-A2FE-45B694DEA8DA}" presName="node" presStyleLbl="node1" presStyleIdx="2" presStyleCnt="4" custScaleX="112167">
        <dgm:presLayoutVars>
          <dgm:bulletEnabled val="1"/>
        </dgm:presLayoutVars>
      </dgm:prSet>
      <dgm:spPr/>
    </dgm:pt>
    <dgm:pt modelId="{2EFC370C-3A62-4DD1-AC22-6FA1151470D5}" type="pres">
      <dgm:prSet presAssocID="{0304F342-285C-4BFC-A2FE-45B694DEA8DA}" presName="spNode" presStyleCnt="0"/>
      <dgm:spPr/>
    </dgm:pt>
    <dgm:pt modelId="{BA9372EE-74B1-4EED-B008-9E4485C1E3BB}" type="pres">
      <dgm:prSet presAssocID="{32612FA3-07A6-42F9-9DF5-E602F2522B95}" presName="sibTrans" presStyleLbl="sibTrans1D1" presStyleIdx="2" presStyleCnt="4"/>
      <dgm:spPr/>
    </dgm:pt>
    <dgm:pt modelId="{ADC73AB0-96D4-4EB8-AF7E-33ABFAF805A8}" type="pres">
      <dgm:prSet presAssocID="{A21A21BE-388E-4E84-92C1-29063F0CACFD}" presName="node" presStyleLbl="node1" presStyleIdx="3" presStyleCnt="4" custScaleX="106212">
        <dgm:presLayoutVars>
          <dgm:bulletEnabled val="1"/>
        </dgm:presLayoutVars>
      </dgm:prSet>
      <dgm:spPr/>
    </dgm:pt>
    <dgm:pt modelId="{2315E26B-C181-429D-88AF-8B8E7E8352A3}" type="pres">
      <dgm:prSet presAssocID="{A21A21BE-388E-4E84-92C1-29063F0CACFD}" presName="spNode" presStyleCnt="0"/>
      <dgm:spPr/>
    </dgm:pt>
    <dgm:pt modelId="{79C35F1C-E8D4-40A8-809E-C55A7B9271C2}" type="pres">
      <dgm:prSet presAssocID="{534268BF-1111-41F8-9062-17CCC9EBB02D}" presName="sibTrans" presStyleLbl="sibTrans1D1" presStyleIdx="3" presStyleCnt="4"/>
      <dgm:spPr/>
    </dgm:pt>
  </dgm:ptLst>
  <dgm:cxnLst>
    <dgm:cxn modelId="{F862CB15-4BE6-4F6C-8B5D-DE37DEC57D5B}" type="presOf" srcId="{32612FA3-07A6-42F9-9DF5-E602F2522B95}" destId="{BA9372EE-74B1-4EED-B008-9E4485C1E3BB}" srcOrd="0" destOrd="0" presId="urn:microsoft.com/office/officeart/2005/8/layout/cycle5"/>
    <dgm:cxn modelId="{1139AA26-17C3-4809-89E4-EC692A1C2FFA}" srcId="{3979251F-C766-4275-B74F-B32EC8F47658}" destId="{853A9099-9E01-4D10-BAE7-5992A1F00071}" srcOrd="1" destOrd="0" parTransId="{8C613FD1-A331-45AA-9D6B-AFEDCCF24642}" sibTransId="{17CA81B9-0EAC-4F68-8723-5FD2E1D2086F}"/>
    <dgm:cxn modelId="{7ABE846A-A69D-4F79-B0EE-6F8F169237C5}" type="presOf" srcId="{17CA81B9-0EAC-4F68-8723-5FD2E1D2086F}" destId="{BAD4B03A-0C47-4710-97EC-BE5154AFAE27}" srcOrd="0" destOrd="0" presId="urn:microsoft.com/office/officeart/2005/8/layout/cycle5"/>
    <dgm:cxn modelId="{9F5B1871-48B2-4C18-AD23-DC84F694DD95}" srcId="{3979251F-C766-4275-B74F-B32EC8F47658}" destId="{0304F342-285C-4BFC-A2FE-45B694DEA8DA}" srcOrd="2" destOrd="0" parTransId="{23B39CF8-4CFF-4AED-8D5D-20DE4978581F}" sibTransId="{32612FA3-07A6-42F9-9DF5-E602F2522B95}"/>
    <dgm:cxn modelId="{13420475-DEC7-4FCB-B243-72544571DE9C}" type="presOf" srcId="{0304F342-285C-4BFC-A2FE-45B694DEA8DA}" destId="{A2465DD6-94DB-4B06-BA62-5FB7F66B190A}" srcOrd="0" destOrd="0" presId="urn:microsoft.com/office/officeart/2005/8/layout/cycle5"/>
    <dgm:cxn modelId="{9487C955-9A6B-424F-846B-296ADD314B14}" type="presOf" srcId="{3979251F-C766-4275-B74F-B32EC8F47658}" destId="{5038FF19-8A6E-4D22-ACFC-52BF628D8E31}" srcOrd="0" destOrd="0" presId="urn:microsoft.com/office/officeart/2005/8/layout/cycle5"/>
    <dgm:cxn modelId="{8D192158-478C-4161-AA3F-2CE334E3DAD4}" type="presOf" srcId="{534268BF-1111-41F8-9062-17CCC9EBB02D}" destId="{79C35F1C-E8D4-40A8-809E-C55A7B9271C2}" srcOrd="0" destOrd="0" presId="urn:microsoft.com/office/officeart/2005/8/layout/cycle5"/>
    <dgm:cxn modelId="{0520FC78-3749-449E-A2E2-F788431D8696}" type="presOf" srcId="{80B66FD0-87B2-4FEF-81D2-F3453A2B9B09}" destId="{13160FA8-1A17-45A2-8CD8-08917EE417FD}" srcOrd="0" destOrd="0" presId="urn:microsoft.com/office/officeart/2005/8/layout/cycle5"/>
    <dgm:cxn modelId="{2E547681-702D-44E5-9F82-9E93EF800773}" type="presOf" srcId="{853A9099-9E01-4D10-BAE7-5992A1F00071}" destId="{86FE10D8-E9DE-43FF-AB31-1F444944F734}" srcOrd="0" destOrd="0" presId="urn:microsoft.com/office/officeart/2005/8/layout/cycle5"/>
    <dgm:cxn modelId="{4F262089-2DBC-4962-9B2D-200E109731EB}" srcId="{3979251F-C766-4275-B74F-B32EC8F47658}" destId="{80B66FD0-87B2-4FEF-81D2-F3453A2B9B09}" srcOrd="0" destOrd="0" parTransId="{7846215D-F42A-4844-B6F9-77D9A554C6CA}" sibTransId="{F4BA9642-0559-48D9-BE17-00052E1BCBFA}"/>
    <dgm:cxn modelId="{6D8A069E-BF9D-414D-AFA8-D71D0E46C229}" srcId="{3979251F-C766-4275-B74F-B32EC8F47658}" destId="{A21A21BE-388E-4E84-92C1-29063F0CACFD}" srcOrd="3" destOrd="0" parTransId="{298273C7-B82B-4E99-AF41-E583FDCD63E4}" sibTransId="{534268BF-1111-41F8-9062-17CCC9EBB02D}"/>
    <dgm:cxn modelId="{1F58DFB4-EEE2-476A-A4E1-AC0F0BB6D825}" type="presOf" srcId="{F4BA9642-0559-48D9-BE17-00052E1BCBFA}" destId="{190D4DB5-49AD-47C1-9619-D5773612AD3D}" srcOrd="0" destOrd="0" presId="urn:microsoft.com/office/officeart/2005/8/layout/cycle5"/>
    <dgm:cxn modelId="{D44106DB-A7A7-4B59-A885-DB8CD3793DF7}" type="presOf" srcId="{A21A21BE-388E-4E84-92C1-29063F0CACFD}" destId="{ADC73AB0-96D4-4EB8-AF7E-33ABFAF805A8}" srcOrd="0" destOrd="0" presId="urn:microsoft.com/office/officeart/2005/8/layout/cycle5"/>
    <dgm:cxn modelId="{8534E645-A954-43BA-893A-944A89361D3F}" type="presParOf" srcId="{5038FF19-8A6E-4D22-ACFC-52BF628D8E31}" destId="{13160FA8-1A17-45A2-8CD8-08917EE417FD}" srcOrd="0" destOrd="0" presId="urn:microsoft.com/office/officeart/2005/8/layout/cycle5"/>
    <dgm:cxn modelId="{B57E3E0B-21D2-42DA-B7FB-2E67FD90C937}" type="presParOf" srcId="{5038FF19-8A6E-4D22-ACFC-52BF628D8E31}" destId="{B84214B8-7641-480C-87F5-E3D965169C3E}" srcOrd="1" destOrd="0" presId="urn:microsoft.com/office/officeart/2005/8/layout/cycle5"/>
    <dgm:cxn modelId="{189AE5C7-23B5-4016-9651-54D374CF2AB2}" type="presParOf" srcId="{5038FF19-8A6E-4D22-ACFC-52BF628D8E31}" destId="{190D4DB5-49AD-47C1-9619-D5773612AD3D}" srcOrd="2" destOrd="0" presId="urn:microsoft.com/office/officeart/2005/8/layout/cycle5"/>
    <dgm:cxn modelId="{99CF9F01-DE77-494D-A2F1-D0D861A9962B}" type="presParOf" srcId="{5038FF19-8A6E-4D22-ACFC-52BF628D8E31}" destId="{86FE10D8-E9DE-43FF-AB31-1F444944F734}" srcOrd="3" destOrd="0" presId="urn:microsoft.com/office/officeart/2005/8/layout/cycle5"/>
    <dgm:cxn modelId="{60846D7C-A069-4073-80C4-EEB00F3ACCA3}" type="presParOf" srcId="{5038FF19-8A6E-4D22-ACFC-52BF628D8E31}" destId="{2B863107-97F8-4378-A149-13B2614D48E2}" srcOrd="4" destOrd="0" presId="urn:microsoft.com/office/officeart/2005/8/layout/cycle5"/>
    <dgm:cxn modelId="{973CB237-5562-4D19-BCA8-01294DDE5C87}" type="presParOf" srcId="{5038FF19-8A6E-4D22-ACFC-52BF628D8E31}" destId="{BAD4B03A-0C47-4710-97EC-BE5154AFAE27}" srcOrd="5" destOrd="0" presId="urn:microsoft.com/office/officeart/2005/8/layout/cycle5"/>
    <dgm:cxn modelId="{AAFA07FC-9839-40F0-8E13-5427942F1A55}" type="presParOf" srcId="{5038FF19-8A6E-4D22-ACFC-52BF628D8E31}" destId="{A2465DD6-94DB-4B06-BA62-5FB7F66B190A}" srcOrd="6" destOrd="0" presId="urn:microsoft.com/office/officeart/2005/8/layout/cycle5"/>
    <dgm:cxn modelId="{9D965BCF-BC01-4AD4-9F05-2C444E22E920}" type="presParOf" srcId="{5038FF19-8A6E-4D22-ACFC-52BF628D8E31}" destId="{2EFC370C-3A62-4DD1-AC22-6FA1151470D5}" srcOrd="7" destOrd="0" presId="urn:microsoft.com/office/officeart/2005/8/layout/cycle5"/>
    <dgm:cxn modelId="{E0FE8A61-E372-4FA0-9795-7F3BAC2E6349}" type="presParOf" srcId="{5038FF19-8A6E-4D22-ACFC-52BF628D8E31}" destId="{BA9372EE-74B1-4EED-B008-9E4485C1E3BB}" srcOrd="8" destOrd="0" presId="urn:microsoft.com/office/officeart/2005/8/layout/cycle5"/>
    <dgm:cxn modelId="{251EC465-B3B8-465B-BE6D-FA64EFB5C87B}" type="presParOf" srcId="{5038FF19-8A6E-4D22-ACFC-52BF628D8E31}" destId="{ADC73AB0-96D4-4EB8-AF7E-33ABFAF805A8}" srcOrd="9" destOrd="0" presId="urn:microsoft.com/office/officeart/2005/8/layout/cycle5"/>
    <dgm:cxn modelId="{B0F427A4-E578-4DD0-A7A1-CEBD26DE0A2C}" type="presParOf" srcId="{5038FF19-8A6E-4D22-ACFC-52BF628D8E31}" destId="{2315E26B-C181-429D-88AF-8B8E7E8352A3}" srcOrd="10" destOrd="0" presId="urn:microsoft.com/office/officeart/2005/8/layout/cycle5"/>
    <dgm:cxn modelId="{DD84C060-4529-47E2-865C-907AB5A886B8}" type="presParOf" srcId="{5038FF19-8A6E-4D22-ACFC-52BF628D8E31}" destId="{79C35F1C-E8D4-40A8-809E-C55A7B9271C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79251F-C766-4275-B74F-B32EC8F4765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3A9099-9E01-4D10-BAE7-5992A1F00071}">
      <dgm:prSet phldrT="[Text]" custT="1"/>
      <dgm:spPr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dirty="0"/>
            <a:t>Conduct research</a:t>
          </a:r>
        </a:p>
      </dgm:t>
    </dgm:pt>
    <dgm:pt modelId="{8C613FD1-A331-45AA-9D6B-AFEDCCF24642}" type="parTrans" cxnId="{1139AA26-17C3-4809-89E4-EC692A1C2FFA}">
      <dgm:prSet/>
      <dgm:spPr/>
      <dgm:t>
        <a:bodyPr/>
        <a:lstStyle/>
        <a:p>
          <a:endParaRPr lang="en-GB"/>
        </a:p>
      </dgm:t>
    </dgm:pt>
    <dgm:pt modelId="{17CA81B9-0EAC-4F68-8723-5FD2E1D2086F}" type="sibTrans" cxnId="{1139AA26-17C3-4809-89E4-EC692A1C2FFA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0304F342-285C-4BFC-A2FE-45B694DEA8DA}">
      <dgm:prSet phldrT="[Text]" custT="1"/>
      <dgm:spPr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dirty="0"/>
            <a:t>Respect confidentiality</a:t>
          </a:r>
        </a:p>
      </dgm:t>
    </dgm:pt>
    <dgm:pt modelId="{23B39CF8-4CFF-4AED-8D5D-20DE4978581F}" type="parTrans" cxnId="{9F5B1871-48B2-4C18-AD23-DC84F694DD95}">
      <dgm:prSet/>
      <dgm:spPr/>
      <dgm:t>
        <a:bodyPr/>
        <a:lstStyle/>
        <a:p>
          <a:endParaRPr lang="en-GB"/>
        </a:p>
      </dgm:t>
    </dgm:pt>
    <dgm:pt modelId="{32612FA3-07A6-42F9-9DF5-E602F2522B95}" type="sibTrans" cxnId="{9F5B1871-48B2-4C18-AD23-DC84F694DD95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A21A21BE-388E-4E84-92C1-29063F0CACFD}">
      <dgm:prSet phldrT="[Text]" custT="1"/>
      <dgm:spPr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dirty="0"/>
            <a:t>Use original content</a:t>
          </a:r>
        </a:p>
      </dgm:t>
    </dgm:pt>
    <dgm:pt modelId="{298273C7-B82B-4E99-AF41-E583FDCD63E4}" type="parTrans" cxnId="{6D8A069E-BF9D-414D-AFA8-D71D0E46C229}">
      <dgm:prSet/>
      <dgm:spPr/>
      <dgm:t>
        <a:bodyPr/>
        <a:lstStyle/>
        <a:p>
          <a:endParaRPr lang="en-GB"/>
        </a:p>
      </dgm:t>
    </dgm:pt>
    <dgm:pt modelId="{534268BF-1111-41F8-9062-17CCC9EBB02D}" type="sibTrans" cxnId="{6D8A069E-BF9D-414D-AFA8-D71D0E46C229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80B66FD0-87B2-4FEF-81D2-F3453A2B9B09}">
      <dgm:prSet phldrT="[Text]" custT="1"/>
      <dgm:spPr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dirty="0"/>
            <a:t>Education</a:t>
          </a:r>
        </a:p>
      </dgm:t>
    </dgm:pt>
    <dgm:pt modelId="{7846215D-F42A-4844-B6F9-77D9A554C6CA}" type="parTrans" cxnId="{4F262089-2DBC-4962-9B2D-200E109731EB}">
      <dgm:prSet/>
      <dgm:spPr/>
      <dgm:t>
        <a:bodyPr/>
        <a:lstStyle/>
        <a:p>
          <a:endParaRPr lang="en-GB"/>
        </a:p>
      </dgm:t>
    </dgm:pt>
    <dgm:pt modelId="{F4BA9642-0559-48D9-BE17-00052E1BCBFA}" type="sibTrans" cxnId="{4F262089-2DBC-4962-9B2D-200E109731EB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B00240E2-D0F5-48B0-92EB-AE2EF285C084}" type="pres">
      <dgm:prSet presAssocID="{3979251F-C766-4275-B74F-B32EC8F47658}" presName="cycle" presStyleCnt="0">
        <dgm:presLayoutVars>
          <dgm:dir/>
          <dgm:resizeHandles val="exact"/>
        </dgm:presLayoutVars>
      </dgm:prSet>
      <dgm:spPr/>
    </dgm:pt>
    <dgm:pt modelId="{579E4705-EAA6-42F9-A40E-6944BE91E910}" type="pres">
      <dgm:prSet presAssocID="{80B66FD0-87B2-4FEF-81D2-F3453A2B9B09}" presName="node" presStyleLbl="node1" presStyleIdx="0" presStyleCnt="4" custScaleX="111534">
        <dgm:presLayoutVars>
          <dgm:bulletEnabled val="1"/>
        </dgm:presLayoutVars>
      </dgm:prSet>
      <dgm:spPr/>
    </dgm:pt>
    <dgm:pt modelId="{5D3C93AA-8DC1-43CD-A20C-01DC17934768}" type="pres">
      <dgm:prSet presAssocID="{80B66FD0-87B2-4FEF-81D2-F3453A2B9B09}" presName="spNode" presStyleCnt="0"/>
      <dgm:spPr/>
    </dgm:pt>
    <dgm:pt modelId="{E7F36B68-9277-473F-B8AA-9E8F5AA1C4A9}" type="pres">
      <dgm:prSet presAssocID="{F4BA9642-0559-48D9-BE17-00052E1BCBFA}" presName="sibTrans" presStyleLbl="sibTrans1D1" presStyleIdx="0" presStyleCnt="4"/>
      <dgm:spPr/>
    </dgm:pt>
    <dgm:pt modelId="{F0B102FD-AEA4-4911-95CF-D58FE12736B2}" type="pres">
      <dgm:prSet presAssocID="{853A9099-9E01-4D10-BAE7-5992A1F00071}" presName="node" presStyleLbl="node1" presStyleIdx="1" presStyleCnt="4" custScaleX="111580">
        <dgm:presLayoutVars>
          <dgm:bulletEnabled val="1"/>
        </dgm:presLayoutVars>
      </dgm:prSet>
      <dgm:spPr/>
    </dgm:pt>
    <dgm:pt modelId="{3ED52377-762C-47B4-8BDB-23AC36314259}" type="pres">
      <dgm:prSet presAssocID="{853A9099-9E01-4D10-BAE7-5992A1F00071}" presName="spNode" presStyleCnt="0"/>
      <dgm:spPr/>
    </dgm:pt>
    <dgm:pt modelId="{C896E793-EFFF-446C-B866-8CC7B52BA646}" type="pres">
      <dgm:prSet presAssocID="{17CA81B9-0EAC-4F68-8723-5FD2E1D2086F}" presName="sibTrans" presStyleLbl="sibTrans1D1" presStyleIdx="1" presStyleCnt="4"/>
      <dgm:spPr/>
    </dgm:pt>
    <dgm:pt modelId="{5B4402CC-BCAC-44D0-BBE0-D336F07709A4}" type="pres">
      <dgm:prSet presAssocID="{0304F342-285C-4BFC-A2FE-45B694DEA8DA}" presName="node" presStyleLbl="node1" presStyleIdx="2" presStyleCnt="4" custScaleX="111534">
        <dgm:presLayoutVars>
          <dgm:bulletEnabled val="1"/>
        </dgm:presLayoutVars>
      </dgm:prSet>
      <dgm:spPr/>
    </dgm:pt>
    <dgm:pt modelId="{3B75A738-AEB5-44B7-9B05-D0D655B585C9}" type="pres">
      <dgm:prSet presAssocID="{0304F342-285C-4BFC-A2FE-45B694DEA8DA}" presName="spNode" presStyleCnt="0"/>
      <dgm:spPr/>
    </dgm:pt>
    <dgm:pt modelId="{58552059-7443-474F-ADD0-57ADFFA6E2DD}" type="pres">
      <dgm:prSet presAssocID="{32612FA3-07A6-42F9-9DF5-E602F2522B95}" presName="sibTrans" presStyleLbl="sibTrans1D1" presStyleIdx="2" presStyleCnt="4"/>
      <dgm:spPr/>
    </dgm:pt>
    <dgm:pt modelId="{B26A22E6-131A-4AC9-9AE9-C44FE5BD70AA}" type="pres">
      <dgm:prSet presAssocID="{A21A21BE-388E-4E84-92C1-29063F0CACFD}" presName="node" presStyleLbl="node1" presStyleIdx="3" presStyleCnt="4" custScaleX="109189">
        <dgm:presLayoutVars>
          <dgm:bulletEnabled val="1"/>
        </dgm:presLayoutVars>
      </dgm:prSet>
      <dgm:spPr/>
    </dgm:pt>
    <dgm:pt modelId="{EB79A5EE-4895-48E8-B1F2-F63138B97208}" type="pres">
      <dgm:prSet presAssocID="{A21A21BE-388E-4E84-92C1-29063F0CACFD}" presName="spNode" presStyleCnt="0"/>
      <dgm:spPr/>
    </dgm:pt>
    <dgm:pt modelId="{DA27D3E7-AAC6-4396-B59C-007D44852A03}" type="pres">
      <dgm:prSet presAssocID="{534268BF-1111-41F8-9062-17CCC9EBB02D}" presName="sibTrans" presStyleLbl="sibTrans1D1" presStyleIdx="3" presStyleCnt="4"/>
      <dgm:spPr/>
    </dgm:pt>
  </dgm:ptLst>
  <dgm:cxnLst>
    <dgm:cxn modelId="{A64F761A-B924-4857-9AF3-D7C9FAA8BEBA}" type="presOf" srcId="{3979251F-C766-4275-B74F-B32EC8F47658}" destId="{B00240E2-D0F5-48B0-92EB-AE2EF285C084}" srcOrd="0" destOrd="0" presId="urn:microsoft.com/office/officeart/2005/8/layout/cycle6"/>
    <dgm:cxn modelId="{36425620-F321-455A-B731-E236CAADC9FE}" type="presOf" srcId="{32612FA3-07A6-42F9-9DF5-E602F2522B95}" destId="{58552059-7443-474F-ADD0-57ADFFA6E2DD}" srcOrd="0" destOrd="0" presId="urn:microsoft.com/office/officeart/2005/8/layout/cycle6"/>
    <dgm:cxn modelId="{1139AA26-17C3-4809-89E4-EC692A1C2FFA}" srcId="{3979251F-C766-4275-B74F-B32EC8F47658}" destId="{853A9099-9E01-4D10-BAE7-5992A1F00071}" srcOrd="1" destOrd="0" parTransId="{8C613FD1-A331-45AA-9D6B-AFEDCCF24642}" sibTransId="{17CA81B9-0EAC-4F68-8723-5FD2E1D2086F}"/>
    <dgm:cxn modelId="{C380E33C-73A3-4D6F-B635-C8254305B59F}" type="presOf" srcId="{0304F342-285C-4BFC-A2FE-45B694DEA8DA}" destId="{5B4402CC-BCAC-44D0-BBE0-D336F07709A4}" srcOrd="0" destOrd="0" presId="urn:microsoft.com/office/officeart/2005/8/layout/cycle6"/>
    <dgm:cxn modelId="{9F5B1871-48B2-4C18-AD23-DC84F694DD95}" srcId="{3979251F-C766-4275-B74F-B32EC8F47658}" destId="{0304F342-285C-4BFC-A2FE-45B694DEA8DA}" srcOrd="2" destOrd="0" parTransId="{23B39CF8-4CFF-4AED-8D5D-20DE4978581F}" sibTransId="{32612FA3-07A6-42F9-9DF5-E602F2522B95}"/>
    <dgm:cxn modelId="{B6C06A58-009D-4CC0-B2C2-235F41A395C3}" type="presOf" srcId="{80B66FD0-87B2-4FEF-81D2-F3453A2B9B09}" destId="{579E4705-EAA6-42F9-A40E-6944BE91E910}" srcOrd="0" destOrd="0" presId="urn:microsoft.com/office/officeart/2005/8/layout/cycle6"/>
    <dgm:cxn modelId="{4F262089-2DBC-4962-9B2D-200E109731EB}" srcId="{3979251F-C766-4275-B74F-B32EC8F47658}" destId="{80B66FD0-87B2-4FEF-81D2-F3453A2B9B09}" srcOrd="0" destOrd="0" parTransId="{7846215D-F42A-4844-B6F9-77D9A554C6CA}" sibTransId="{F4BA9642-0559-48D9-BE17-00052E1BCBFA}"/>
    <dgm:cxn modelId="{F2C7F99C-6F93-42DB-98DB-946B4418DCA3}" type="presOf" srcId="{A21A21BE-388E-4E84-92C1-29063F0CACFD}" destId="{B26A22E6-131A-4AC9-9AE9-C44FE5BD70AA}" srcOrd="0" destOrd="0" presId="urn:microsoft.com/office/officeart/2005/8/layout/cycle6"/>
    <dgm:cxn modelId="{6D8A069E-BF9D-414D-AFA8-D71D0E46C229}" srcId="{3979251F-C766-4275-B74F-B32EC8F47658}" destId="{A21A21BE-388E-4E84-92C1-29063F0CACFD}" srcOrd="3" destOrd="0" parTransId="{298273C7-B82B-4E99-AF41-E583FDCD63E4}" sibTransId="{534268BF-1111-41F8-9062-17CCC9EBB02D}"/>
    <dgm:cxn modelId="{67520FAB-8E31-40C6-A6F3-3D83FCDE6004}" type="presOf" srcId="{17CA81B9-0EAC-4F68-8723-5FD2E1D2086F}" destId="{C896E793-EFFF-446C-B866-8CC7B52BA646}" srcOrd="0" destOrd="0" presId="urn:microsoft.com/office/officeart/2005/8/layout/cycle6"/>
    <dgm:cxn modelId="{FFD7A8C3-F7AD-4D44-BCA3-62888D825BD0}" type="presOf" srcId="{534268BF-1111-41F8-9062-17CCC9EBB02D}" destId="{DA27D3E7-AAC6-4396-B59C-007D44852A03}" srcOrd="0" destOrd="0" presId="urn:microsoft.com/office/officeart/2005/8/layout/cycle6"/>
    <dgm:cxn modelId="{76D3A3D8-6D42-4DC0-9D6D-D50C9C308C82}" type="presOf" srcId="{F4BA9642-0559-48D9-BE17-00052E1BCBFA}" destId="{E7F36B68-9277-473F-B8AA-9E8F5AA1C4A9}" srcOrd="0" destOrd="0" presId="urn:microsoft.com/office/officeart/2005/8/layout/cycle6"/>
    <dgm:cxn modelId="{D86D61E3-E064-47BE-B62A-C15C984403B3}" type="presOf" srcId="{853A9099-9E01-4D10-BAE7-5992A1F00071}" destId="{F0B102FD-AEA4-4911-95CF-D58FE12736B2}" srcOrd="0" destOrd="0" presId="urn:microsoft.com/office/officeart/2005/8/layout/cycle6"/>
    <dgm:cxn modelId="{107C8D88-4B88-45A6-B38C-08C580E7BB8E}" type="presParOf" srcId="{B00240E2-D0F5-48B0-92EB-AE2EF285C084}" destId="{579E4705-EAA6-42F9-A40E-6944BE91E910}" srcOrd="0" destOrd="0" presId="urn:microsoft.com/office/officeart/2005/8/layout/cycle6"/>
    <dgm:cxn modelId="{C95757E2-5893-4645-A087-EB502B1B883F}" type="presParOf" srcId="{B00240E2-D0F5-48B0-92EB-AE2EF285C084}" destId="{5D3C93AA-8DC1-43CD-A20C-01DC17934768}" srcOrd="1" destOrd="0" presId="urn:microsoft.com/office/officeart/2005/8/layout/cycle6"/>
    <dgm:cxn modelId="{F5EDCF90-020A-4B30-912A-94C8A3CF5825}" type="presParOf" srcId="{B00240E2-D0F5-48B0-92EB-AE2EF285C084}" destId="{E7F36B68-9277-473F-B8AA-9E8F5AA1C4A9}" srcOrd="2" destOrd="0" presId="urn:microsoft.com/office/officeart/2005/8/layout/cycle6"/>
    <dgm:cxn modelId="{BDAA44FE-863D-4C21-B64B-F842C382E644}" type="presParOf" srcId="{B00240E2-D0F5-48B0-92EB-AE2EF285C084}" destId="{F0B102FD-AEA4-4911-95CF-D58FE12736B2}" srcOrd="3" destOrd="0" presId="urn:microsoft.com/office/officeart/2005/8/layout/cycle6"/>
    <dgm:cxn modelId="{D0784D03-22E1-42DB-AAAE-1B9B04F753AB}" type="presParOf" srcId="{B00240E2-D0F5-48B0-92EB-AE2EF285C084}" destId="{3ED52377-762C-47B4-8BDB-23AC36314259}" srcOrd="4" destOrd="0" presId="urn:microsoft.com/office/officeart/2005/8/layout/cycle6"/>
    <dgm:cxn modelId="{4EBC71A4-D3C0-4F30-A8ED-D793765DB81D}" type="presParOf" srcId="{B00240E2-D0F5-48B0-92EB-AE2EF285C084}" destId="{C896E793-EFFF-446C-B866-8CC7B52BA646}" srcOrd="5" destOrd="0" presId="urn:microsoft.com/office/officeart/2005/8/layout/cycle6"/>
    <dgm:cxn modelId="{29C7B716-CE9A-4E58-B81B-6D9E02040DC4}" type="presParOf" srcId="{B00240E2-D0F5-48B0-92EB-AE2EF285C084}" destId="{5B4402CC-BCAC-44D0-BBE0-D336F07709A4}" srcOrd="6" destOrd="0" presId="urn:microsoft.com/office/officeart/2005/8/layout/cycle6"/>
    <dgm:cxn modelId="{492DFA07-852D-45F3-A839-58915969224A}" type="presParOf" srcId="{B00240E2-D0F5-48B0-92EB-AE2EF285C084}" destId="{3B75A738-AEB5-44B7-9B05-D0D655B585C9}" srcOrd="7" destOrd="0" presId="urn:microsoft.com/office/officeart/2005/8/layout/cycle6"/>
    <dgm:cxn modelId="{97E94AD7-26EE-4F3C-B938-517DCE40E51D}" type="presParOf" srcId="{B00240E2-D0F5-48B0-92EB-AE2EF285C084}" destId="{58552059-7443-474F-ADD0-57ADFFA6E2DD}" srcOrd="8" destOrd="0" presId="urn:microsoft.com/office/officeart/2005/8/layout/cycle6"/>
    <dgm:cxn modelId="{337A4D96-EE25-4A5C-AC44-A633D5AEE6E7}" type="presParOf" srcId="{B00240E2-D0F5-48B0-92EB-AE2EF285C084}" destId="{B26A22E6-131A-4AC9-9AE9-C44FE5BD70AA}" srcOrd="9" destOrd="0" presId="urn:microsoft.com/office/officeart/2005/8/layout/cycle6"/>
    <dgm:cxn modelId="{9428658C-E746-406D-BF92-3AE6197147F7}" type="presParOf" srcId="{B00240E2-D0F5-48B0-92EB-AE2EF285C084}" destId="{EB79A5EE-4895-48E8-B1F2-F63138B97208}" srcOrd="10" destOrd="0" presId="urn:microsoft.com/office/officeart/2005/8/layout/cycle6"/>
    <dgm:cxn modelId="{F6E0D83E-25B4-4F3F-89F0-C9638AD92601}" type="presParOf" srcId="{B00240E2-D0F5-48B0-92EB-AE2EF285C084}" destId="{DA27D3E7-AAC6-4396-B59C-007D44852A0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B34D5-F57F-437F-BD53-DA8E29C5C84F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B1ED8A-BBB5-4EE8-B3B8-186EF01ECA8E}">
      <dgm:prSet phldrT="[Text]" custT="1"/>
      <dgm:spPr>
        <a:ln>
          <a:solidFill>
            <a:srgbClr val="004B81"/>
          </a:solidFill>
        </a:ln>
      </dgm:spPr>
      <dgm:t>
        <a:bodyPr/>
        <a:lstStyle/>
        <a:p>
          <a:r>
            <a:rPr lang="en-GB" sz="2200" b="1" dirty="0"/>
            <a:t>BENEFITS</a:t>
          </a:r>
        </a:p>
      </dgm:t>
    </dgm:pt>
    <dgm:pt modelId="{DAE209F5-D891-4120-8129-2C87248F76CA}" type="parTrans" cxnId="{4846A64C-297C-4E1D-96D9-683FBBE20573}">
      <dgm:prSet/>
      <dgm:spPr/>
      <dgm:t>
        <a:bodyPr/>
        <a:lstStyle/>
        <a:p>
          <a:endParaRPr lang="en-GB"/>
        </a:p>
      </dgm:t>
    </dgm:pt>
    <dgm:pt modelId="{B3FAD8B1-743E-4CB3-8F19-59B1F6183A6E}" type="sibTrans" cxnId="{4846A64C-297C-4E1D-96D9-683FBBE20573}">
      <dgm:prSet/>
      <dgm:spPr/>
      <dgm:t>
        <a:bodyPr/>
        <a:lstStyle/>
        <a:p>
          <a:endParaRPr lang="en-GB"/>
        </a:p>
      </dgm:t>
    </dgm:pt>
    <dgm:pt modelId="{23348158-9935-4457-8001-1C9D47FA1B0D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19050">
          <a:solidFill>
            <a:srgbClr val="004B81"/>
          </a:solidFill>
        </a:ln>
      </dgm:spPr>
      <dgm:t>
        <a:bodyPr/>
        <a:lstStyle/>
        <a:p>
          <a:r>
            <a:rPr lang="en-GB" dirty="0"/>
            <a:t>Competitive advantage</a:t>
          </a:r>
        </a:p>
      </dgm:t>
    </dgm:pt>
    <dgm:pt modelId="{991ED70C-7594-468E-9004-2C431BA642A2}" type="parTrans" cxnId="{6DADC1DD-DF0C-4CBF-A796-1C9C8D5BBC92}">
      <dgm:prSet/>
      <dgm:spPr/>
      <dgm:t>
        <a:bodyPr/>
        <a:lstStyle/>
        <a:p>
          <a:endParaRPr lang="en-GB"/>
        </a:p>
      </dgm:t>
    </dgm:pt>
    <dgm:pt modelId="{1EB03200-4D00-4D6C-99D0-D92D1D6ED6BC}" type="sibTrans" cxnId="{6DADC1DD-DF0C-4CBF-A796-1C9C8D5BBC92}">
      <dgm:prSet/>
      <dgm:spPr/>
      <dgm:t>
        <a:bodyPr/>
        <a:lstStyle/>
        <a:p>
          <a:endParaRPr lang="en-GB"/>
        </a:p>
      </dgm:t>
    </dgm:pt>
    <dgm:pt modelId="{CB5E6C50-34B8-46EA-9337-BC88DCBFB3C3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4B81"/>
          </a:solidFill>
        </a:ln>
      </dgm:spPr>
      <dgm:t>
        <a:bodyPr/>
        <a:lstStyle/>
        <a:p>
          <a:r>
            <a:rPr lang="en-GB" dirty="0"/>
            <a:t>Attracting investors</a:t>
          </a:r>
        </a:p>
      </dgm:t>
    </dgm:pt>
    <dgm:pt modelId="{06B03D3C-3383-4B1B-BDDF-79F8CEC0FC95}" type="parTrans" cxnId="{2BBF9575-166A-442E-BC08-5AFB5E9F2224}">
      <dgm:prSet/>
      <dgm:spPr/>
      <dgm:t>
        <a:bodyPr/>
        <a:lstStyle/>
        <a:p>
          <a:endParaRPr lang="en-GB"/>
        </a:p>
      </dgm:t>
    </dgm:pt>
    <dgm:pt modelId="{7DE8B993-C317-4563-B84A-794CD7315D9B}" type="sibTrans" cxnId="{2BBF9575-166A-442E-BC08-5AFB5E9F2224}">
      <dgm:prSet/>
      <dgm:spPr/>
      <dgm:t>
        <a:bodyPr/>
        <a:lstStyle/>
        <a:p>
          <a:endParaRPr lang="en-GB"/>
        </a:p>
      </dgm:t>
    </dgm:pt>
    <dgm:pt modelId="{20BB26CB-6845-4800-BF3B-E92EA40DE037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4B81"/>
          </a:solidFill>
        </a:ln>
      </dgm:spPr>
      <dgm:t>
        <a:bodyPr/>
        <a:lstStyle/>
        <a:p>
          <a:r>
            <a:rPr lang="en-GB" dirty="0"/>
            <a:t>Legal protection</a:t>
          </a:r>
        </a:p>
      </dgm:t>
    </dgm:pt>
    <dgm:pt modelId="{FC1DE406-6FAB-457A-A5A1-439EB817D894}" type="parTrans" cxnId="{52EA3934-C5E8-4EBA-A9FE-FEABA3C6B29E}">
      <dgm:prSet/>
      <dgm:spPr/>
      <dgm:t>
        <a:bodyPr/>
        <a:lstStyle/>
        <a:p>
          <a:endParaRPr lang="en-GB"/>
        </a:p>
      </dgm:t>
    </dgm:pt>
    <dgm:pt modelId="{2F31B41A-B867-4EAF-BC94-D65BEEF9DC76}" type="sibTrans" cxnId="{52EA3934-C5E8-4EBA-A9FE-FEABA3C6B29E}">
      <dgm:prSet/>
      <dgm:spPr/>
      <dgm:t>
        <a:bodyPr/>
        <a:lstStyle/>
        <a:p>
          <a:endParaRPr lang="en-GB"/>
        </a:p>
      </dgm:t>
    </dgm:pt>
    <dgm:pt modelId="{EEBE5B6A-4CE1-4A39-B766-FCBAC2412B1E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4B81"/>
          </a:solidFill>
        </a:ln>
      </dgm:spPr>
      <dgm:t>
        <a:bodyPr/>
        <a:lstStyle/>
        <a:p>
          <a:r>
            <a:rPr lang="en-GB" dirty="0"/>
            <a:t>Business growth and expansion</a:t>
          </a:r>
        </a:p>
      </dgm:t>
    </dgm:pt>
    <dgm:pt modelId="{DCDAD8AC-FCEB-4B2A-9557-815A85A3C678}" type="parTrans" cxnId="{2457933A-CE2B-462B-BE2C-7BEEC7D58868}">
      <dgm:prSet/>
      <dgm:spPr/>
      <dgm:t>
        <a:bodyPr/>
        <a:lstStyle/>
        <a:p>
          <a:endParaRPr lang="en-GB"/>
        </a:p>
      </dgm:t>
    </dgm:pt>
    <dgm:pt modelId="{8DC1ED5F-CF38-4336-A1D1-5FB26F65918C}" type="sibTrans" cxnId="{2457933A-CE2B-462B-BE2C-7BEEC7D58868}">
      <dgm:prSet/>
      <dgm:spPr/>
      <dgm:t>
        <a:bodyPr/>
        <a:lstStyle/>
        <a:p>
          <a:endParaRPr lang="en-GB"/>
        </a:p>
      </dgm:t>
    </dgm:pt>
    <dgm:pt modelId="{4722F524-800D-4A19-A773-DBBB0AA698E5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4B81"/>
          </a:solidFill>
        </a:ln>
      </dgm:spPr>
      <dgm:t>
        <a:bodyPr/>
        <a:lstStyle/>
        <a:p>
          <a:r>
            <a:rPr lang="en-GB" dirty="0"/>
            <a:t>Brand reputation</a:t>
          </a:r>
        </a:p>
      </dgm:t>
    </dgm:pt>
    <dgm:pt modelId="{1AE04CAB-2E41-4B97-9738-03472365D2DE}" type="parTrans" cxnId="{A1900CFA-61B0-450B-BDD1-6BB86F56598F}">
      <dgm:prSet/>
      <dgm:spPr/>
      <dgm:t>
        <a:bodyPr/>
        <a:lstStyle/>
        <a:p>
          <a:endParaRPr lang="en-GB"/>
        </a:p>
      </dgm:t>
    </dgm:pt>
    <dgm:pt modelId="{5C3BA267-A11E-4BAF-8030-D9D868638F9C}" type="sibTrans" cxnId="{A1900CFA-61B0-450B-BDD1-6BB86F56598F}">
      <dgm:prSet/>
      <dgm:spPr/>
      <dgm:t>
        <a:bodyPr/>
        <a:lstStyle/>
        <a:p>
          <a:endParaRPr lang="en-GB"/>
        </a:p>
      </dgm:t>
    </dgm:pt>
    <dgm:pt modelId="{59A0866B-21DC-439B-B344-9B584B958763}">
      <dgm:prSet phldrT="[Text]"/>
      <dgm:spPr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4B81"/>
          </a:solidFill>
        </a:ln>
      </dgm:spPr>
      <dgm:t>
        <a:bodyPr/>
        <a:lstStyle/>
        <a:p>
          <a:r>
            <a:rPr lang="en-GB" dirty="0"/>
            <a:t>Long-term planning</a:t>
          </a:r>
        </a:p>
      </dgm:t>
    </dgm:pt>
    <dgm:pt modelId="{62E99584-7E20-4AF1-AC2C-14E381F8A238}" type="parTrans" cxnId="{9358E801-B8D9-4DA5-876F-86DFA0B65EBE}">
      <dgm:prSet/>
      <dgm:spPr/>
      <dgm:t>
        <a:bodyPr/>
        <a:lstStyle/>
        <a:p>
          <a:endParaRPr lang="en-GB"/>
        </a:p>
      </dgm:t>
    </dgm:pt>
    <dgm:pt modelId="{F06BAF13-82F0-4CB9-990A-90E896B21DDF}" type="sibTrans" cxnId="{9358E801-B8D9-4DA5-876F-86DFA0B65EBE}">
      <dgm:prSet/>
      <dgm:spPr/>
      <dgm:t>
        <a:bodyPr/>
        <a:lstStyle/>
        <a:p>
          <a:endParaRPr lang="en-GB"/>
        </a:p>
      </dgm:t>
    </dgm:pt>
    <dgm:pt modelId="{C98BBFBB-66C3-4743-830D-0AFBADB85F4F}" type="pres">
      <dgm:prSet presAssocID="{A71B34D5-F57F-437F-BD53-DA8E29C5C8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8DFDF52-EFE6-486B-A779-93376CFA2D47}" type="pres">
      <dgm:prSet presAssocID="{7FB1ED8A-BBB5-4EE8-B3B8-186EF01ECA8E}" presName="Parent" presStyleLbl="node0" presStyleIdx="0" presStyleCnt="1">
        <dgm:presLayoutVars>
          <dgm:chMax val="6"/>
          <dgm:chPref val="6"/>
        </dgm:presLayoutVars>
      </dgm:prSet>
      <dgm:spPr/>
    </dgm:pt>
    <dgm:pt modelId="{8D0A83D9-806B-4CCB-9282-8E662F3E22ED}" type="pres">
      <dgm:prSet presAssocID="{23348158-9935-4457-8001-1C9D47FA1B0D}" presName="Accent1" presStyleCnt="0"/>
      <dgm:spPr/>
    </dgm:pt>
    <dgm:pt modelId="{9B44AA2C-C294-40E3-A2E7-026262B93A51}" type="pres">
      <dgm:prSet presAssocID="{23348158-9935-4457-8001-1C9D47FA1B0D}" presName="Accent" presStyleLbl="bgShp" presStyleIdx="0" presStyleCnt="6"/>
      <dgm:spPr/>
    </dgm:pt>
    <dgm:pt modelId="{ACBCC69B-991C-488B-B965-1931DE1BE736}" type="pres">
      <dgm:prSet presAssocID="{23348158-9935-4457-8001-1C9D47FA1B0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D1002D2-F597-4878-AECB-872436433868}" type="pres">
      <dgm:prSet presAssocID="{CB5E6C50-34B8-46EA-9337-BC88DCBFB3C3}" presName="Accent2" presStyleCnt="0"/>
      <dgm:spPr/>
    </dgm:pt>
    <dgm:pt modelId="{0A22737B-79DC-4F34-AB57-8D31C658556C}" type="pres">
      <dgm:prSet presAssocID="{CB5E6C50-34B8-46EA-9337-BC88DCBFB3C3}" presName="Accent" presStyleLbl="bgShp" presStyleIdx="1" presStyleCnt="6"/>
      <dgm:spPr/>
    </dgm:pt>
    <dgm:pt modelId="{AA314D49-5E48-4949-8283-29377AA07D1B}" type="pres">
      <dgm:prSet presAssocID="{CB5E6C50-34B8-46EA-9337-BC88DCBFB3C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F9A635C-ACEB-430E-9763-816D4ECD1F72}" type="pres">
      <dgm:prSet presAssocID="{20BB26CB-6845-4800-BF3B-E92EA40DE037}" presName="Accent3" presStyleCnt="0"/>
      <dgm:spPr/>
    </dgm:pt>
    <dgm:pt modelId="{26D59637-6CEA-4F87-BD26-2F41851C2C57}" type="pres">
      <dgm:prSet presAssocID="{20BB26CB-6845-4800-BF3B-E92EA40DE037}" presName="Accent" presStyleLbl="bgShp" presStyleIdx="2" presStyleCnt="6"/>
      <dgm:spPr/>
    </dgm:pt>
    <dgm:pt modelId="{2E0A1C5F-5CC3-4424-ABE3-747BAAEFC7D3}" type="pres">
      <dgm:prSet presAssocID="{20BB26CB-6845-4800-BF3B-E92EA40DE03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6AABEDE-9A80-4187-AAD6-DD05BA37A920}" type="pres">
      <dgm:prSet presAssocID="{EEBE5B6A-4CE1-4A39-B766-FCBAC2412B1E}" presName="Accent4" presStyleCnt="0"/>
      <dgm:spPr/>
    </dgm:pt>
    <dgm:pt modelId="{6C8F6E3B-BABC-48F1-A67D-6426D80A8296}" type="pres">
      <dgm:prSet presAssocID="{EEBE5B6A-4CE1-4A39-B766-FCBAC2412B1E}" presName="Accent" presStyleLbl="bgShp" presStyleIdx="3" presStyleCnt="6"/>
      <dgm:spPr/>
    </dgm:pt>
    <dgm:pt modelId="{46DBB885-85EC-44DB-B4FC-EE642D1E3C82}" type="pres">
      <dgm:prSet presAssocID="{EEBE5B6A-4CE1-4A39-B766-FCBAC2412B1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7F44E90-7C57-4829-B906-CB825533CB75}" type="pres">
      <dgm:prSet presAssocID="{4722F524-800D-4A19-A773-DBBB0AA698E5}" presName="Accent5" presStyleCnt="0"/>
      <dgm:spPr/>
    </dgm:pt>
    <dgm:pt modelId="{D3A84DD4-EE87-4F5E-9172-1F4346218095}" type="pres">
      <dgm:prSet presAssocID="{4722F524-800D-4A19-A773-DBBB0AA698E5}" presName="Accent" presStyleLbl="bgShp" presStyleIdx="4" presStyleCnt="6"/>
      <dgm:spPr/>
    </dgm:pt>
    <dgm:pt modelId="{9A5DCC7D-A133-4435-BF0D-FDA7725DF7A6}" type="pres">
      <dgm:prSet presAssocID="{4722F524-800D-4A19-A773-DBBB0AA698E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F6E030D-B243-47D3-A928-17209E353827}" type="pres">
      <dgm:prSet presAssocID="{59A0866B-21DC-439B-B344-9B584B958763}" presName="Accent6" presStyleCnt="0"/>
      <dgm:spPr/>
    </dgm:pt>
    <dgm:pt modelId="{A7564DF7-08BB-403C-B042-D5CC4EC937B1}" type="pres">
      <dgm:prSet presAssocID="{59A0866B-21DC-439B-B344-9B584B958763}" presName="Accent" presStyleLbl="bgShp" presStyleIdx="5" presStyleCnt="6"/>
      <dgm:spPr/>
    </dgm:pt>
    <dgm:pt modelId="{C674CFBB-A287-4782-8917-6CDA34624649}" type="pres">
      <dgm:prSet presAssocID="{59A0866B-21DC-439B-B344-9B584B95876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358E801-B8D9-4DA5-876F-86DFA0B65EBE}" srcId="{7FB1ED8A-BBB5-4EE8-B3B8-186EF01ECA8E}" destId="{59A0866B-21DC-439B-B344-9B584B958763}" srcOrd="5" destOrd="0" parTransId="{62E99584-7E20-4AF1-AC2C-14E381F8A238}" sibTransId="{F06BAF13-82F0-4CB9-990A-90E896B21DDF}"/>
    <dgm:cxn modelId="{6EC2F721-B61E-4BE2-8C93-E3A258126D51}" type="presOf" srcId="{EEBE5B6A-4CE1-4A39-B766-FCBAC2412B1E}" destId="{46DBB885-85EC-44DB-B4FC-EE642D1E3C82}" srcOrd="0" destOrd="0" presId="urn:microsoft.com/office/officeart/2011/layout/HexagonRadial"/>
    <dgm:cxn modelId="{52EA3934-C5E8-4EBA-A9FE-FEABA3C6B29E}" srcId="{7FB1ED8A-BBB5-4EE8-B3B8-186EF01ECA8E}" destId="{20BB26CB-6845-4800-BF3B-E92EA40DE037}" srcOrd="2" destOrd="0" parTransId="{FC1DE406-6FAB-457A-A5A1-439EB817D894}" sibTransId="{2F31B41A-B867-4EAF-BC94-D65BEEF9DC76}"/>
    <dgm:cxn modelId="{2457933A-CE2B-462B-BE2C-7BEEC7D58868}" srcId="{7FB1ED8A-BBB5-4EE8-B3B8-186EF01ECA8E}" destId="{EEBE5B6A-4CE1-4A39-B766-FCBAC2412B1E}" srcOrd="3" destOrd="0" parTransId="{DCDAD8AC-FCEB-4B2A-9557-815A85A3C678}" sibTransId="{8DC1ED5F-CF38-4336-A1D1-5FB26F65918C}"/>
    <dgm:cxn modelId="{4846A64C-297C-4E1D-96D9-683FBBE20573}" srcId="{A71B34D5-F57F-437F-BD53-DA8E29C5C84F}" destId="{7FB1ED8A-BBB5-4EE8-B3B8-186EF01ECA8E}" srcOrd="0" destOrd="0" parTransId="{DAE209F5-D891-4120-8129-2C87248F76CA}" sibTransId="{B3FAD8B1-743E-4CB3-8F19-59B1F6183A6E}"/>
    <dgm:cxn modelId="{6E45CC4D-B98B-4F6B-BF48-9AE973EC74F4}" type="presOf" srcId="{CB5E6C50-34B8-46EA-9337-BC88DCBFB3C3}" destId="{AA314D49-5E48-4949-8283-29377AA07D1B}" srcOrd="0" destOrd="0" presId="urn:microsoft.com/office/officeart/2011/layout/HexagonRadial"/>
    <dgm:cxn modelId="{2BBF9575-166A-442E-BC08-5AFB5E9F2224}" srcId="{7FB1ED8A-BBB5-4EE8-B3B8-186EF01ECA8E}" destId="{CB5E6C50-34B8-46EA-9337-BC88DCBFB3C3}" srcOrd="1" destOrd="0" parTransId="{06B03D3C-3383-4B1B-BDDF-79F8CEC0FC95}" sibTransId="{7DE8B993-C317-4563-B84A-794CD7315D9B}"/>
    <dgm:cxn modelId="{F670637C-2905-49F8-888F-36D84EA80453}" type="presOf" srcId="{23348158-9935-4457-8001-1C9D47FA1B0D}" destId="{ACBCC69B-991C-488B-B965-1931DE1BE736}" srcOrd="0" destOrd="0" presId="urn:microsoft.com/office/officeart/2011/layout/HexagonRadial"/>
    <dgm:cxn modelId="{F6CA7E9E-A148-4EDB-BE10-A2389436A39F}" type="presOf" srcId="{7FB1ED8A-BBB5-4EE8-B3B8-186EF01ECA8E}" destId="{98DFDF52-EFE6-486B-A779-93376CFA2D47}" srcOrd="0" destOrd="0" presId="urn:microsoft.com/office/officeart/2011/layout/HexagonRadial"/>
    <dgm:cxn modelId="{DF5EAAAA-51E3-4A15-BAE7-E45BD711BD20}" type="presOf" srcId="{20BB26CB-6845-4800-BF3B-E92EA40DE037}" destId="{2E0A1C5F-5CC3-4424-ABE3-747BAAEFC7D3}" srcOrd="0" destOrd="0" presId="urn:microsoft.com/office/officeart/2011/layout/HexagonRadial"/>
    <dgm:cxn modelId="{9D3D6ACC-08A0-4AA5-B12A-200F912C9A9A}" type="presOf" srcId="{A71B34D5-F57F-437F-BD53-DA8E29C5C84F}" destId="{C98BBFBB-66C3-4743-830D-0AFBADB85F4F}" srcOrd="0" destOrd="0" presId="urn:microsoft.com/office/officeart/2011/layout/HexagonRadial"/>
    <dgm:cxn modelId="{6DADC1DD-DF0C-4CBF-A796-1C9C8D5BBC92}" srcId="{7FB1ED8A-BBB5-4EE8-B3B8-186EF01ECA8E}" destId="{23348158-9935-4457-8001-1C9D47FA1B0D}" srcOrd="0" destOrd="0" parTransId="{991ED70C-7594-468E-9004-2C431BA642A2}" sibTransId="{1EB03200-4D00-4D6C-99D0-D92D1D6ED6BC}"/>
    <dgm:cxn modelId="{C88793E8-4DE9-4227-B251-99C5711CCB94}" type="presOf" srcId="{4722F524-800D-4A19-A773-DBBB0AA698E5}" destId="{9A5DCC7D-A133-4435-BF0D-FDA7725DF7A6}" srcOrd="0" destOrd="0" presId="urn:microsoft.com/office/officeart/2011/layout/HexagonRadial"/>
    <dgm:cxn modelId="{C0A67AF0-42CE-48C5-9899-9F1CA0F49B82}" type="presOf" srcId="{59A0866B-21DC-439B-B344-9B584B958763}" destId="{C674CFBB-A287-4782-8917-6CDA34624649}" srcOrd="0" destOrd="0" presId="urn:microsoft.com/office/officeart/2011/layout/HexagonRadial"/>
    <dgm:cxn modelId="{A1900CFA-61B0-450B-BDD1-6BB86F56598F}" srcId="{7FB1ED8A-BBB5-4EE8-B3B8-186EF01ECA8E}" destId="{4722F524-800D-4A19-A773-DBBB0AA698E5}" srcOrd="4" destOrd="0" parTransId="{1AE04CAB-2E41-4B97-9738-03472365D2DE}" sibTransId="{5C3BA267-A11E-4BAF-8030-D9D868638F9C}"/>
    <dgm:cxn modelId="{DF6FFEA2-F234-4A2B-B765-623A87AFF1AB}" type="presParOf" srcId="{C98BBFBB-66C3-4743-830D-0AFBADB85F4F}" destId="{98DFDF52-EFE6-486B-A779-93376CFA2D47}" srcOrd="0" destOrd="0" presId="urn:microsoft.com/office/officeart/2011/layout/HexagonRadial"/>
    <dgm:cxn modelId="{4D2499B1-DFB3-47C0-9FEA-FA4AAD6FEDBB}" type="presParOf" srcId="{C98BBFBB-66C3-4743-830D-0AFBADB85F4F}" destId="{8D0A83D9-806B-4CCB-9282-8E662F3E22ED}" srcOrd="1" destOrd="0" presId="urn:microsoft.com/office/officeart/2011/layout/HexagonRadial"/>
    <dgm:cxn modelId="{BD3D4AF3-9C4F-4199-B341-79C572FD8174}" type="presParOf" srcId="{8D0A83D9-806B-4CCB-9282-8E662F3E22ED}" destId="{9B44AA2C-C294-40E3-A2E7-026262B93A51}" srcOrd="0" destOrd="0" presId="urn:microsoft.com/office/officeart/2011/layout/HexagonRadial"/>
    <dgm:cxn modelId="{BB345A5F-0F71-458F-B26A-CE5AAF1087F6}" type="presParOf" srcId="{C98BBFBB-66C3-4743-830D-0AFBADB85F4F}" destId="{ACBCC69B-991C-488B-B965-1931DE1BE736}" srcOrd="2" destOrd="0" presId="urn:microsoft.com/office/officeart/2011/layout/HexagonRadial"/>
    <dgm:cxn modelId="{83062C46-EE3A-42C6-9E5D-5C9BE870FB5C}" type="presParOf" srcId="{C98BBFBB-66C3-4743-830D-0AFBADB85F4F}" destId="{7D1002D2-F597-4878-AECB-872436433868}" srcOrd="3" destOrd="0" presId="urn:microsoft.com/office/officeart/2011/layout/HexagonRadial"/>
    <dgm:cxn modelId="{CAB00D6F-F838-4D42-B2D9-0D58AE814C3F}" type="presParOf" srcId="{7D1002D2-F597-4878-AECB-872436433868}" destId="{0A22737B-79DC-4F34-AB57-8D31C658556C}" srcOrd="0" destOrd="0" presId="urn:microsoft.com/office/officeart/2011/layout/HexagonRadial"/>
    <dgm:cxn modelId="{C3336DE5-1E6F-4AD1-8E6B-C58D3D9FEDBF}" type="presParOf" srcId="{C98BBFBB-66C3-4743-830D-0AFBADB85F4F}" destId="{AA314D49-5E48-4949-8283-29377AA07D1B}" srcOrd="4" destOrd="0" presId="urn:microsoft.com/office/officeart/2011/layout/HexagonRadial"/>
    <dgm:cxn modelId="{14CCD334-7D60-4253-A287-8B36BDEB2741}" type="presParOf" srcId="{C98BBFBB-66C3-4743-830D-0AFBADB85F4F}" destId="{EF9A635C-ACEB-430E-9763-816D4ECD1F72}" srcOrd="5" destOrd="0" presId="urn:microsoft.com/office/officeart/2011/layout/HexagonRadial"/>
    <dgm:cxn modelId="{8BCFBD26-B62E-44E4-B340-6C830465D850}" type="presParOf" srcId="{EF9A635C-ACEB-430E-9763-816D4ECD1F72}" destId="{26D59637-6CEA-4F87-BD26-2F41851C2C57}" srcOrd="0" destOrd="0" presId="urn:microsoft.com/office/officeart/2011/layout/HexagonRadial"/>
    <dgm:cxn modelId="{5588A345-475F-4B14-AF05-FB445217EAE1}" type="presParOf" srcId="{C98BBFBB-66C3-4743-830D-0AFBADB85F4F}" destId="{2E0A1C5F-5CC3-4424-ABE3-747BAAEFC7D3}" srcOrd="6" destOrd="0" presId="urn:microsoft.com/office/officeart/2011/layout/HexagonRadial"/>
    <dgm:cxn modelId="{33598A55-0E5A-4F2B-B0BC-39F19D17DF3A}" type="presParOf" srcId="{C98BBFBB-66C3-4743-830D-0AFBADB85F4F}" destId="{46AABEDE-9A80-4187-AAD6-DD05BA37A920}" srcOrd="7" destOrd="0" presId="urn:microsoft.com/office/officeart/2011/layout/HexagonRadial"/>
    <dgm:cxn modelId="{2FE59B3C-CCB9-4C02-8B14-8E1D0ED611D9}" type="presParOf" srcId="{46AABEDE-9A80-4187-AAD6-DD05BA37A920}" destId="{6C8F6E3B-BABC-48F1-A67D-6426D80A8296}" srcOrd="0" destOrd="0" presId="urn:microsoft.com/office/officeart/2011/layout/HexagonRadial"/>
    <dgm:cxn modelId="{6062620A-C4A5-4E98-85E3-38E35FA9B440}" type="presParOf" srcId="{C98BBFBB-66C3-4743-830D-0AFBADB85F4F}" destId="{46DBB885-85EC-44DB-B4FC-EE642D1E3C82}" srcOrd="8" destOrd="0" presId="urn:microsoft.com/office/officeart/2011/layout/HexagonRadial"/>
    <dgm:cxn modelId="{DBB79B1C-475B-4F6E-8CB4-79C2170CDE43}" type="presParOf" srcId="{C98BBFBB-66C3-4743-830D-0AFBADB85F4F}" destId="{47F44E90-7C57-4829-B906-CB825533CB75}" srcOrd="9" destOrd="0" presId="urn:microsoft.com/office/officeart/2011/layout/HexagonRadial"/>
    <dgm:cxn modelId="{63B5E5A2-4678-486E-83EE-D5ACD30AA590}" type="presParOf" srcId="{47F44E90-7C57-4829-B906-CB825533CB75}" destId="{D3A84DD4-EE87-4F5E-9172-1F4346218095}" srcOrd="0" destOrd="0" presId="urn:microsoft.com/office/officeart/2011/layout/HexagonRadial"/>
    <dgm:cxn modelId="{54CCB865-C8B4-4E5F-925C-2ED2E9C8D81E}" type="presParOf" srcId="{C98BBFBB-66C3-4743-830D-0AFBADB85F4F}" destId="{9A5DCC7D-A133-4435-BF0D-FDA7725DF7A6}" srcOrd="10" destOrd="0" presId="urn:microsoft.com/office/officeart/2011/layout/HexagonRadial"/>
    <dgm:cxn modelId="{0A0AF6C6-114E-497B-8ED0-4ECCA9007A2B}" type="presParOf" srcId="{C98BBFBB-66C3-4743-830D-0AFBADB85F4F}" destId="{EF6E030D-B243-47D3-A928-17209E353827}" srcOrd="11" destOrd="0" presId="urn:microsoft.com/office/officeart/2011/layout/HexagonRadial"/>
    <dgm:cxn modelId="{110529D2-E14F-4E84-B2BD-0D53A86B9BF3}" type="presParOf" srcId="{EF6E030D-B243-47D3-A928-17209E353827}" destId="{A7564DF7-08BB-403C-B042-D5CC4EC937B1}" srcOrd="0" destOrd="0" presId="urn:microsoft.com/office/officeart/2011/layout/HexagonRadial"/>
    <dgm:cxn modelId="{7B6B7B00-41F2-4678-B97C-4CE9AB51F121}" type="presParOf" srcId="{C98BBFBB-66C3-4743-830D-0AFBADB85F4F}" destId="{C674CFBB-A287-4782-8917-6CDA34624649}" srcOrd="12" destOrd="0" presId="urn:microsoft.com/office/officeart/2011/layout/HexagonRadial"/>
  </dgm:cxnLst>
  <dgm:bg>
    <a:noFill/>
  </dgm:bg>
  <dgm:whole>
    <a:ln w="190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E13DD-7702-4AF3-A8AF-03E815E7AA8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F09C70-25FF-4A8F-8A0A-CEE2FE3B0760}">
      <dgm:prSet phldrT="[Text]" custT="1"/>
      <dgm:spPr>
        <a:solidFill>
          <a:schemeClr val="accent1"/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b="1" dirty="0"/>
            <a:t>Identifying IP assets</a:t>
          </a:r>
        </a:p>
      </dgm:t>
    </dgm:pt>
    <dgm:pt modelId="{3603EEBC-DC4D-4FB7-A8FB-5F36E55F4D24}" type="parTrans" cxnId="{E39D74F2-B540-4756-8285-54ABC5BBDE92}">
      <dgm:prSet/>
      <dgm:spPr/>
      <dgm:t>
        <a:bodyPr/>
        <a:lstStyle/>
        <a:p>
          <a:endParaRPr lang="en-GB"/>
        </a:p>
      </dgm:t>
    </dgm:pt>
    <dgm:pt modelId="{47337AD7-564D-4A47-A8E6-76E1D80F8094}" type="sibTrans" cxnId="{E39D74F2-B540-4756-8285-54ABC5BBDE92}">
      <dgm:prSet/>
      <dgm:spPr/>
      <dgm:t>
        <a:bodyPr/>
        <a:lstStyle/>
        <a:p>
          <a:endParaRPr lang="en-GB"/>
        </a:p>
      </dgm:t>
    </dgm:pt>
    <dgm:pt modelId="{74CDC2DC-33B9-44FB-BCB1-B5A8A4C5CC94}">
      <dgm:prSet phldrT="[Text]" custT="1"/>
      <dgm:spPr>
        <a:ln w="38100">
          <a:solidFill>
            <a:srgbClr val="1753A5"/>
          </a:solidFill>
        </a:ln>
      </dgm:spPr>
      <dgm:t>
        <a:bodyPr/>
        <a:lstStyle/>
        <a:p>
          <a:r>
            <a:rPr lang="en-US" sz="1800" dirty="0"/>
            <a:t>Types of IP assets</a:t>
          </a:r>
          <a:endParaRPr lang="en-GB" sz="1800" dirty="0"/>
        </a:p>
      </dgm:t>
    </dgm:pt>
    <dgm:pt modelId="{3512FDF3-87EC-477B-8FB2-222CCD8213DD}" type="parTrans" cxnId="{88AC8812-DA67-4677-A04B-068FB8B82FB2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3477183A-6A0B-46CD-AC4B-14AC6FC57C23}" type="sibTrans" cxnId="{88AC8812-DA67-4677-A04B-068FB8B82FB2}">
      <dgm:prSet/>
      <dgm:spPr/>
      <dgm:t>
        <a:bodyPr/>
        <a:lstStyle/>
        <a:p>
          <a:endParaRPr lang="en-GB"/>
        </a:p>
      </dgm:t>
    </dgm:pt>
    <dgm:pt modelId="{857DB30E-58EF-440A-8C44-CE2FB39C6AB9}">
      <dgm:prSet phldrT="[Text]" custT="1"/>
      <dgm:spPr>
        <a:ln w="38100">
          <a:solidFill>
            <a:srgbClr val="1753A5"/>
          </a:solidFill>
        </a:ln>
      </dgm:spPr>
      <dgm:t>
        <a:bodyPr/>
        <a:lstStyle/>
        <a:p>
          <a:r>
            <a:rPr lang="en-US" sz="1800" dirty="0"/>
            <a:t>Regular reviews</a:t>
          </a:r>
          <a:endParaRPr lang="en-GB" sz="1800" dirty="0"/>
        </a:p>
      </dgm:t>
    </dgm:pt>
    <dgm:pt modelId="{450E464D-6B12-4A62-A6A9-698D644A1217}" type="parTrans" cxnId="{6C71D217-BEFF-4097-920D-E7E34622DFB2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9C6662E8-38DF-47A6-9CB4-E8A4C21F76A3}" type="sibTrans" cxnId="{6C71D217-BEFF-4097-920D-E7E34622DFB2}">
      <dgm:prSet/>
      <dgm:spPr/>
      <dgm:t>
        <a:bodyPr/>
        <a:lstStyle/>
        <a:p>
          <a:endParaRPr lang="en-GB"/>
        </a:p>
      </dgm:t>
    </dgm:pt>
    <dgm:pt modelId="{15666262-877D-4CB1-9F2A-F3C48464AB0A}">
      <dgm:prSet phldrT="[Text]" custT="1"/>
      <dgm:spPr>
        <a:ln w="38100">
          <a:solidFill>
            <a:srgbClr val="1753A5"/>
          </a:solidFill>
        </a:ln>
      </dgm:spPr>
      <dgm:t>
        <a:bodyPr/>
        <a:lstStyle/>
        <a:p>
          <a:r>
            <a:rPr lang="en-US" sz="1800" dirty="0"/>
            <a:t>Documentation</a:t>
          </a:r>
          <a:endParaRPr lang="en-GB" sz="1800" dirty="0"/>
        </a:p>
      </dgm:t>
    </dgm:pt>
    <dgm:pt modelId="{9B5F857A-7E46-45A3-8767-2F55C5C7A3D3}" type="parTrans" cxnId="{49BCF064-5402-4A9F-9863-75887F24ADC4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5C7E94C3-D37A-40BE-AB17-D5F45EE60E61}" type="sibTrans" cxnId="{49BCF064-5402-4A9F-9863-75887F24ADC4}">
      <dgm:prSet/>
      <dgm:spPr/>
      <dgm:t>
        <a:bodyPr/>
        <a:lstStyle/>
        <a:p>
          <a:endParaRPr lang="en-GB"/>
        </a:p>
      </dgm:t>
    </dgm:pt>
    <dgm:pt modelId="{23E0D987-2F6A-419C-8708-1E24893EF912}" type="pres">
      <dgm:prSet presAssocID="{8AFE13DD-7702-4AF3-A8AF-03E815E7AA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B0BB2E-EB15-43B1-93C6-4E429CFD697B}" type="pres">
      <dgm:prSet presAssocID="{B2F09C70-25FF-4A8F-8A0A-CEE2FE3B0760}" presName="hierRoot1" presStyleCnt="0">
        <dgm:presLayoutVars>
          <dgm:hierBranch val="init"/>
        </dgm:presLayoutVars>
      </dgm:prSet>
      <dgm:spPr/>
    </dgm:pt>
    <dgm:pt modelId="{84D29CEE-A6A6-4686-84A2-05115BE2F44C}" type="pres">
      <dgm:prSet presAssocID="{B2F09C70-25FF-4A8F-8A0A-CEE2FE3B0760}" presName="rootComposite1" presStyleCnt="0"/>
      <dgm:spPr/>
    </dgm:pt>
    <dgm:pt modelId="{592D6A18-B1F2-419B-816B-46E824C7A049}" type="pres">
      <dgm:prSet presAssocID="{B2F09C70-25FF-4A8F-8A0A-CEE2FE3B0760}" presName="rootText1" presStyleLbl="node0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1A93DB8-AEF1-452F-A9A7-DE896612D406}" type="pres">
      <dgm:prSet presAssocID="{B2F09C70-25FF-4A8F-8A0A-CEE2FE3B0760}" presName="rootConnector1" presStyleLbl="node1" presStyleIdx="0" presStyleCnt="0"/>
      <dgm:spPr/>
    </dgm:pt>
    <dgm:pt modelId="{ABE5B9BE-37AF-4CE2-9161-80C51D919D5A}" type="pres">
      <dgm:prSet presAssocID="{B2F09C70-25FF-4A8F-8A0A-CEE2FE3B0760}" presName="hierChild2" presStyleCnt="0"/>
      <dgm:spPr/>
    </dgm:pt>
    <dgm:pt modelId="{90231152-8A68-4575-9388-B5BCE7BD214D}" type="pres">
      <dgm:prSet presAssocID="{3512FDF3-87EC-477B-8FB2-222CCD8213DD}" presName="Name64" presStyleLbl="parChTrans1D2" presStyleIdx="0" presStyleCnt="3"/>
      <dgm:spPr/>
    </dgm:pt>
    <dgm:pt modelId="{A970DD4E-30EE-4C5B-B55E-D5B487ACEC47}" type="pres">
      <dgm:prSet presAssocID="{74CDC2DC-33B9-44FB-BCB1-B5A8A4C5CC94}" presName="hierRoot2" presStyleCnt="0">
        <dgm:presLayoutVars>
          <dgm:hierBranch val="init"/>
        </dgm:presLayoutVars>
      </dgm:prSet>
      <dgm:spPr/>
    </dgm:pt>
    <dgm:pt modelId="{F0C991CB-33AC-472A-8010-CF6FBFE357AA}" type="pres">
      <dgm:prSet presAssocID="{74CDC2DC-33B9-44FB-BCB1-B5A8A4C5CC94}" presName="rootComposite" presStyleCnt="0"/>
      <dgm:spPr/>
    </dgm:pt>
    <dgm:pt modelId="{E9961017-CF1E-4A08-BD12-6E9A338FD4DC}" type="pres">
      <dgm:prSet presAssocID="{74CDC2DC-33B9-44FB-BCB1-B5A8A4C5CC94}" presName="rootText" presStyleLbl="node2" presStyleIdx="0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F13A40D-DB7F-4193-931D-35CF9AE5BCE8}" type="pres">
      <dgm:prSet presAssocID="{74CDC2DC-33B9-44FB-BCB1-B5A8A4C5CC94}" presName="rootConnector" presStyleLbl="node2" presStyleIdx="0" presStyleCnt="3"/>
      <dgm:spPr/>
    </dgm:pt>
    <dgm:pt modelId="{0DCAE06B-1B78-4CEC-8B6E-0FFBB2BB8FE9}" type="pres">
      <dgm:prSet presAssocID="{74CDC2DC-33B9-44FB-BCB1-B5A8A4C5CC94}" presName="hierChild4" presStyleCnt="0"/>
      <dgm:spPr/>
    </dgm:pt>
    <dgm:pt modelId="{EC026A46-785A-439A-AAF6-DB6B72CC9A69}" type="pres">
      <dgm:prSet presAssocID="{74CDC2DC-33B9-44FB-BCB1-B5A8A4C5CC94}" presName="hierChild5" presStyleCnt="0"/>
      <dgm:spPr/>
    </dgm:pt>
    <dgm:pt modelId="{AFC9C4BE-2307-44BD-9F4F-3613FEFD2B23}" type="pres">
      <dgm:prSet presAssocID="{450E464D-6B12-4A62-A6A9-698D644A1217}" presName="Name64" presStyleLbl="parChTrans1D2" presStyleIdx="1" presStyleCnt="3"/>
      <dgm:spPr/>
    </dgm:pt>
    <dgm:pt modelId="{5158F053-69C5-40D9-99E3-AFB277442CD5}" type="pres">
      <dgm:prSet presAssocID="{857DB30E-58EF-440A-8C44-CE2FB39C6AB9}" presName="hierRoot2" presStyleCnt="0">
        <dgm:presLayoutVars>
          <dgm:hierBranch val="init"/>
        </dgm:presLayoutVars>
      </dgm:prSet>
      <dgm:spPr/>
    </dgm:pt>
    <dgm:pt modelId="{7D610B50-56BB-45AF-9F66-ADC58F9A16D9}" type="pres">
      <dgm:prSet presAssocID="{857DB30E-58EF-440A-8C44-CE2FB39C6AB9}" presName="rootComposite" presStyleCnt="0"/>
      <dgm:spPr/>
    </dgm:pt>
    <dgm:pt modelId="{39D5898B-4E3E-4794-828C-317068995624}" type="pres">
      <dgm:prSet presAssocID="{857DB30E-58EF-440A-8C44-CE2FB39C6AB9}" presName="rootText" presStyleLbl="node2" presStyleIdx="1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21E4EEAB-FEF4-43A7-B7AD-4BD3B30C0317}" type="pres">
      <dgm:prSet presAssocID="{857DB30E-58EF-440A-8C44-CE2FB39C6AB9}" presName="rootConnector" presStyleLbl="node2" presStyleIdx="1" presStyleCnt="3"/>
      <dgm:spPr/>
    </dgm:pt>
    <dgm:pt modelId="{233ABB9D-1DD3-4F9D-8432-FB71CA99152B}" type="pres">
      <dgm:prSet presAssocID="{857DB30E-58EF-440A-8C44-CE2FB39C6AB9}" presName="hierChild4" presStyleCnt="0"/>
      <dgm:spPr/>
    </dgm:pt>
    <dgm:pt modelId="{9EE8C410-3995-4DB9-AB27-EFB7073569E3}" type="pres">
      <dgm:prSet presAssocID="{857DB30E-58EF-440A-8C44-CE2FB39C6AB9}" presName="hierChild5" presStyleCnt="0"/>
      <dgm:spPr/>
    </dgm:pt>
    <dgm:pt modelId="{36BF29C3-A8EC-4B88-96DC-1E044478AC6A}" type="pres">
      <dgm:prSet presAssocID="{9B5F857A-7E46-45A3-8767-2F55C5C7A3D3}" presName="Name64" presStyleLbl="parChTrans1D2" presStyleIdx="2" presStyleCnt="3"/>
      <dgm:spPr/>
    </dgm:pt>
    <dgm:pt modelId="{8F8FC303-EF1C-466A-ADCA-A003E4846B14}" type="pres">
      <dgm:prSet presAssocID="{15666262-877D-4CB1-9F2A-F3C48464AB0A}" presName="hierRoot2" presStyleCnt="0">
        <dgm:presLayoutVars>
          <dgm:hierBranch val="init"/>
        </dgm:presLayoutVars>
      </dgm:prSet>
      <dgm:spPr/>
    </dgm:pt>
    <dgm:pt modelId="{3F289353-FC6F-4AB4-B8F8-4751669BBE1E}" type="pres">
      <dgm:prSet presAssocID="{15666262-877D-4CB1-9F2A-F3C48464AB0A}" presName="rootComposite" presStyleCnt="0"/>
      <dgm:spPr/>
    </dgm:pt>
    <dgm:pt modelId="{F50C8D2A-2AA7-4C60-B0A1-F87FB71D2DB8}" type="pres">
      <dgm:prSet presAssocID="{15666262-877D-4CB1-9F2A-F3C48464AB0A}" presName="rootText" presStyleLbl="node2" presStyleIdx="2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F0B528C-31F8-4994-A75D-0DF4C4A5F4E0}" type="pres">
      <dgm:prSet presAssocID="{15666262-877D-4CB1-9F2A-F3C48464AB0A}" presName="rootConnector" presStyleLbl="node2" presStyleIdx="2" presStyleCnt="3"/>
      <dgm:spPr/>
    </dgm:pt>
    <dgm:pt modelId="{90343EB7-E124-4C40-B8E1-BB8BF7CF7482}" type="pres">
      <dgm:prSet presAssocID="{15666262-877D-4CB1-9F2A-F3C48464AB0A}" presName="hierChild4" presStyleCnt="0"/>
      <dgm:spPr/>
    </dgm:pt>
    <dgm:pt modelId="{8D0E7F6C-4AD6-4BB3-A1F8-9F15ADEB8036}" type="pres">
      <dgm:prSet presAssocID="{15666262-877D-4CB1-9F2A-F3C48464AB0A}" presName="hierChild5" presStyleCnt="0"/>
      <dgm:spPr/>
    </dgm:pt>
    <dgm:pt modelId="{E5A1204D-A98C-4368-BE0F-70D09210131C}" type="pres">
      <dgm:prSet presAssocID="{B2F09C70-25FF-4A8F-8A0A-CEE2FE3B0760}" presName="hierChild3" presStyleCnt="0"/>
      <dgm:spPr/>
    </dgm:pt>
  </dgm:ptLst>
  <dgm:cxnLst>
    <dgm:cxn modelId="{88AC8812-DA67-4677-A04B-068FB8B82FB2}" srcId="{B2F09C70-25FF-4A8F-8A0A-CEE2FE3B0760}" destId="{74CDC2DC-33B9-44FB-BCB1-B5A8A4C5CC94}" srcOrd="0" destOrd="0" parTransId="{3512FDF3-87EC-477B-8FB2-222CCD8213DD}" sibTransId="{3477183A-6A0B-46CD-AC4B-14AC6FC57C23}"/>
    <dgm:cxn modelId="{6C71D217-BEFF-4097-920D-E7E34622DFB2}" srcId="{B2F09C70-25FF-4A8F-8A0A-CEE2FE3B0760}" destId="{857DB30E-58EF-440A-8C44-CE2FB39C6AB9}" srcOrd="1" destOrd="0" parTransId="{450E464D-6B12-4A62-A6A9-698D644A1217}" sibTransId="{9C6662E8-38DF-47A6-9CB4-E8A4C21F76A3}"/>
    <dgm:cxn modelId="{85AD073D-985B-42D4-AFEA-EBF501774F52}" type="presOf" srcId="{74CDC2DC-33B9-44FB-BCB1-B5A8A4C5CC94}" destId="{9F13A40D-DB7F-4193-931D-35CF9AE5BCE8}" srcOrd="1" destOrd="0" presId="urn:microsoft.com/office/officeart/2009/3/layout/HorizontalOrganizationChart"/>
    <dgm:cxn modelId="{A04A8343-1EE4-4FE9-BB87-47BC7B59F6E1}" type="presOf" srcId="{15666262-877D-4CB1-9F2A-F3C48464AB0A}" destId="{F50C8D2A-2AA7-4C60-B0A1-F87FB71D2DB8}" srcOrd="0" destOrd="0" presId="urn:microsoft.com/office/officeart/2009/3/layout/HorizontalOrganizationChart"/>
    <dgm:cxn modelId="{49BCF064-5402-4A9F-9863-75887F24ADC4}" srcId="{B2F09C70-25FF-4A8F-8A0A-CEE2FE3B0760}" destId="{15666262-877D-4CB1-9F2A-F3C48464AB0A}" srcOrd="2" destOrd="0" parTransId="{9B5F857A-7E46-45A3-8767-2F55C5C7A3D3}" sibTransId="{5C7E94C3-D37A-40BE-AB17-D5F45EE60E61}"/>
    <dgm:cxn modelId="{F8C39868-1CE5-4A54-81FD-64C663FA5D18}" type="presOf" srcId="{B2F09C70-25FF-4A8F-8A0A-CEE2FE3B0760}" destId="{592D6A18-B1F2-419B-816B-46E824C7A049}" srcOrd="0" destOrd="0" presId="urn:microsoft.com/office/officeart/2009/3/layout/HorizontalOrganizationChart"/>
    <dgm:cxn modelId="{C3039652-40BA-420B-B994-B9F790449D0D}" type="presOf" srcId="{15666262-877D-4CB1-9F2A-F3C48464AB0A}" destId="{5F0B528C-31F8-4994-A75D-0DF4C4A5F4E0}" srcOrd="1" destOrd="0" presId="urn:microsoft.com/office/officeart/2009/3/layout/HorizontalOrganizationChart"/>
    <dgm:cxn modelId="{C0A0B0B3-FC66-4286-BEDC-EDD592F75CFE}" type="presOf" srcId="{74CDC2DC-33B9-44FB-BCB1-B5A8A4C5CC94}" destId="{E9961017-CF1E-4A08-BD12-6E9A338FD4DC}" srcOrd="0" destOrd="0" presId="urn:microsoft.com/office/officeart/2009/3/layout/HorizontalOrganizationChart"/>
    <dgm:cxn modelId="{43D032B6-D350-445E-AF0D-BE03536DEE78}" type="presOf" srcId="{857DB30E-58EF-440A-8C44-CE2FB39C6AB9}" destId="{21E4EEAB-FEF4-43A7-B7AD-4BD3B30C0317}" srcOrd="1" destOrd="0" presId="urn:microsoft.com/office/officeart/2009/3/layout/HorizontalOrganizationChart"/>
    <dgm:cxn modelId="{55B189D7-ABB1-46D3-8ADC-88A8D45F3360}" type="presOf" srcId="{450E464D-6B12-4A62-A6A9-698D644A1217}" destId="{AFC9C4BE-2307-44BD-9F4F-3613FEFD2B23}" srcOrd="0" destOrd="0" presId="urn:microsoft.com/office/officeart/2009/3/layout/HorizontalOrganizationChart"/>
    <dgm:cxn modelId="{01F6B5D7-B7CF-4693-A7EA-7FF138A71551}" type="presOf" srcId="{3512FDF3-87EC-477B-8FB2-222CCD8213DD}" destId="{90231152-8A68-4575-9388-B5BCE7BD214D}" srcOrd="0" destOrd="0" presId="urn:microsoft.com/office/officeart/2009/3/layout/HorizontalOrganizationChart"/>
    <dgm:cxn modelId="{686EB1DF-F27C-4279-B1F8-50939365F059}" type="presOf" srcId="{B2F09C70-25FF-4A8F-8A0A-CEE2FE3B0760}" destId="{01A93DB8-AEF1-452F-A9A7-DE896612D406}" srcOrd="1" destOrd="0" presId="urn:microsoft.com/office/officeart/2009/3/layout/HorizontalOrganizationChart"/>
    <dgm:cxn modelId="{E39D74F2-B540-4756-8285-54ABC5BBDE92}" srcId="{8AFE13DD-7702-4AF3-A8AF-03E815E7AA8B}" destId="{B2F09C70-25FF-4A8F-8A0A-CEE2FE3B0760}" srcOrd="0" destOrd="0" parTransId="{3603EEBC-DC4D-4FB7-A8FB-5F36E55F4D24}" sibTransId="{47337AD7-564D-4A47-A8E6-76E1D80F8094}"/>
    <dgm:cxn modelId="{43416AFA-0250-4AD8-BCF1-A05A3B0DEBD6}" type="presOf" srcId="{857DB30E-58EF-440A-8C44-CE2FB39C6AB9}" destId="{39D5898B-4E3E-4794-828C-317068995624}" srcOrd="0" destOrd="0" presId="urn:microsoft.com/office/officeart/2009/3/layout/HorizontalOrganizationChart"/>
    <dgm:cxn modelId="{D919FAFB-229C-4B29-B667-ED037520685C}" type="presOf" srcId="{9B5F857A-7E46-45A3-8767-2F55C5C7A3D3}" destId="{36BF29C3-A8EC-4B88-96DC-1E044478AC6A}" srcOrd="0" destOrd="0" presId="urn:microsoft.com/office/officeart/2009/3/layout/HorizontalOrganizationChart"/>
    <dgm:cxn modelId="{5D106BFD-FB5D-4650-BB6B-04907630AEAF}" type="presOf" srcId="{8AFE13DD-7702-4AF3-A8AF-03E815E7AA8B}" destId="{23E0D987-2F6A-419C-8708-1E24893EF912}" srcOrd="0" destOrd="0" presId="urn:microsoft.com/office/officeart/2009/3/layout/HorizontalOrganizationChart"/>
    <dgm:cxn modelId="{0A39C26A-C5FA-431E-8FD4-0F460BA77483}" type="presParOf" srcId="{23E0D987-2F6A-419C-8708-1E24893EF912}" destId="{EEB0BB2E-EB15-43B1-93C6-4E429CFD697B}" srcOrd="0" destOrd="0" presId="urn:microsoft.com/office/officeart/2009/3/layout/HorizontalOrganizationChart"/>
    <dgm:cxn modelId="{AA3BD870-1484-4E58-BB70-12DB7A53C860}" type="presParOf" srcId="{EEB0BB2E-EB15-43B1-93C6-4E429CFD697B}" destId="{84D29CEE-A6A6-4686-84A2-05115BE2F44C}" srcOrd="0" destOrd="0" presId="urn:microsoft.com/office/officeart/2009/3/layout/HorizontalOrganizationChart"/>
    <dgm:cxn modelId="{4CDB3FBA-30D8-4A08-AD01-59BACB1893B2}" type="presParOf" srcId="{84D29CEE-A6A6-4686-84A2-05115BE2F44C}" destId="{592D6A18-B1F2-419B-816B-46E824C7A049}" srcOrd="0" destOrd="0" presId="urn:microsoft.com/office/officeart/2009/3/layout/HorizontalOrganizationChart"/>
    <dgm:cxn modelId="{5BE8CAF2-4172-468C-A663-F110DD573037}" type="presParOf" srcId="{84D29CEE-A6A6-4686-84A2-05115BE2F44C}" destId="{01A93DB8-AEF1-452F-A9A7-DE896612D406}" srcOrd="1" destOrd="0" presId="urn:microsoft.com/office/officeart/2009/3/layout/HorizontalOrganizationChart"/>
    <dgm:cxn modelId="{66BD0ED0-FA97-4B4E-9CBD-D9C9288551F8}" type="presParOf" srcId="{EEB0BB2E-EB15-43B1-93C6-4E429CFD697B}" destId="{ABE5B9BE-37AF-4CE2-9161-80C51D919D5A}" srcOrd="1" destOrd="0" presId="urn:microsoft.com/office/officeart/2009/3/layout/HorizontalOrganizationChart"/>
    <dgm:cxn modelId="{DAA2B418-10F0-4720-9A0A-7EEC690619DC}" type="presParOf" srcId="{ABE5B9BE-37AF-4CE2-9161-80C51D919D5A}" destId="{90231152-8A68-4575-9388-B5BCE7BD214D}" srcOrd="0" destOrd="0" presId="urn:microsoft.com/office/officeart/2009/3/layout/HorizontalOrganizationChart"/>
    <dgm:cxn modelId="{FB37E6A2-D2B3-4BB5-BF5C-16223DFE7E6F}" type="presParOf" srcId="{ABE5B9BE-37AF-4CE2-9161-80C51D919D5A}" destId="{A970DD4E-30EE-4C5B-B55E-D5B487ACEC47}" srcOrd="1" destOrd="0" presId="urn:microsoft.com/office/officeart/2009/3/layout/HorizontalOrganizationChart"/>
    <dgm:cxn modelId="{740A34C2-09BB-4D9F-BA95-DC13FDFD54E4}" type="presParOf" srcId="{A970DD4E-30EE-4C5B-B55E-D5B487ACEC47}" destId="{F0C991CB-33AC-472A-8010-CF6FBFE357AA}" srcOrd="0" destOrd="0" presId="urn:microsoft.com/office/officeart/2009/3/layout/HorizontalOrganizationChart"/>
    <dgm:cxn modelId="{4EE1195D-F119-41DA-8F3F-A278A9821C5C}" type="presParOf" srcId="{F0C991CB-33AC-472A-8010-CF6FBFE357AA}" destId="{E9961017-CF1E-4A08-BD12-6E9A338FD4DC}" srcOrd="0" destOrd="0" presId="urn:microsoft.com/office/officeart/2009/3/layout/HorizontalOrganizationChart"/>
    <dgm:cxn modelId="{EAF6390D-5AD5-478A-8A47-14D95F388243}" type="presParOf" srcId="{F0C991CB-33AC-472A-8010-CF6FBFE357AA}" destId="{9F13A40D-DB7F-4193-931D-35CF9AE5BCE8}" srcOrd="1" destOrd="0" presId="urn:microsoft.com/office/officeart/2009/3/layout/HorizontalOrganizationChart"/>
    <dgm:cxn modelId="{04E95BC1-DBA7-48D1-90AF-048612FF705A}" type="presParOf" srcId="{A970DD4E-30EE-4C5B-B55E-D5B487ACEC47}" destId="{0DCAE06B-1B78-4CEC-8B6E-0FFBB2BB8FE9}" srcOrd="1" destOrd="0" presId="urn:microsoft.com/office/officeart/2009/3/layout/HorizontalOrganizationChart"/>
    <dgm:cxn modelId="{6D49C59D-3831-41FB-B33F-21AF1B010531}" type="presParOf" srcId="{A970DD4E-30EE-4C5B-B55E-D5B487ACEC47}" destId="{EC026A46-785A-439A-AAF6-DB6B72CC9A69}" srcOrd="2" destOrd="0" presId="urn:microsoft.com/office/officeart/2009/3/layout/HorizontalOrganizationChart"/>
    <dgm:cxn modelId="{2067BBB7-96FD-4921-8FA9-49639EFC7B61}" type="presParOf" srcId="{ABE5B9BE-37AF-4CE2-9161-80C51D919D5A}" destId="{AFC9C4BE-2307-44BD-9F4F-3613FEFD2B23}" srcOrd="2" destOrd="0" presId="urn:microsoft.com/office/officeart/2009/3/layout/HorizontalOrganizationChart"/>
    <dgm:cxn modelId="{542B09E1-3B0C-4688-B048-42EB9C9698FF}" type="presParOf" srcId="{ABE5B9BE-37AF-4CE2-9161-80C51D919D5A}" destId="{5158F053-69C5-40D9-99E3-AFB277442CD5}" srcOrd="3" destOrd="0" presId="urn:microsoft.com/office/officeart/2009/3/layout/HorizontalOrganizationChart"/>
    <dgm:cxn modelId="{94FE564B-8465-472D-A67A-929317D18728}" type="presParOf" srcId="{5158F053-69C5-40D9-99E3-AFB277442CD5}" destId="{7D610B50-56BB-45AF-9F66-ADC58F9A16D9}" srcOrd="0" destOrd="0" presId="urn:microsoft.com/office/officeart/2009/3/layout/HorizontalOrganizationChart"/>
    <dgm:cxn modelId="{14D268E2-2524-4908-9044-CF5033A66338}" type="presParOf" srcId="{7D610B50-56BB-45AF-9F66-ADC58F9A16D9}" destId="{39D5898B-4E3E-4794-828C-317068995624}" srcOrd="0" destOrd="0" presId="urn:microsoft.com/office/officeart/2009/3/layout/HorizontalOrganizationChart"/>
    <dgm:cxn modelId="{F96C9CCD-C0D4-4890-A5F5-21E79E345EF9}" type="presParOf" srcId="{7D610B50-56BB-45AF-9F66-ADC58F9A16D9}" destId="{21E4EEAB-FEF4-43A7-B7AD-4BD3B30C0317}" srcOrd="1" destOrd="0" presId="urn:microsoft.com/office/officeart/2009/3/layout/HorizontalOrganizationChart"/>
    <dgm:cxn modelId="{9B61D8EA-69B7-4914-B9C1-0D76E2D5C8CD}" type="presParOf" srcId="{5158F053-69C5-40D9-99E3-AFB277442CD5}" destId="{233ABB9D-1DD3-4F9D-8432-FB71CA99152B}" srcOrd="1" destOrd="0" presId="urn:microsoft.com/office/officeart/2009/3/layout/HorizontalOrganizationChart"/>
    <dgm:cxn modelId="{1152C213-D11F-4615-917D-1468086328F3}" type="presParOf" srcId="{5158F053-69C5-40D9-99E3-AFB277442CD5}" destId="{9EE8C410-3995-4DB9-AB27-EFB7073569E3}" srcOrd="2" destOrd="0" presId="urn:microsoft.com/office/officeart/2009/3/layout/HorizontalOrganizationChart"/>
    <dgm:cxn modelId="{868AAE53-70F8-44E3-A6D2-0883ADEB1D8E}" type="presParOf" srcId="{ABE5B9BE-37AF-4CE2-9161-80C51D919D5A}" destId="{36BF29C3-A8EC-4B88-96DC-1E044478AC6A}" srcOrd="4" destOrd="0" presId="urn:microsoft.com/office/officeart/2009/3/layout/HorizontalOrganizationChart"/>
    <dgm:cxn modelId="{63C917F8-E046-4471-B05F-82D47B8455FF}" type="presParOf" srcId="{ABE5B9BE-37AF-4CE2-9161-80C51D919D5A}" destId="{8F8FC303-EF1C-466A-ADCA-A003E4846B14}" srcOrd="5" destOrd="0" presId="urn:microsoft.com/office/officeart/2009/3/layout/HorizontalOrganizationChart"/>
    <dgm:cxn modelId="{0F46770A-D024-4B45-BF43-9E0CD9F9F75B}" type="presParOf" srcId="{8F8FC303-EF1C-466A-ADCA-A003E4846B14}" destId="{3F289353-FC6F-4AB4-B8F8-4751669BBE1E}" srcOrd="0" destOrd="0" presId="urn:microsoft.com/office/officeart/2009/3/layout/HorizontalOrganizationChart"/>
    <dgm:cxn modelId="{EFA0B63F-CD05-4A4B-BC8D-FDFB4BA0EC71}" type="presParOf" srcId="{3F289353-FC6F-4AB4-B8F8-4751669BBE1E}" destId="{F50C8D2A-2AA7-4C60-B0A1-F87FB71D2DB8}" srcOrd="0" destOrd="0" presId="urn:microsoft.com/office/officeart/2009/3/layout/HorizontalOrganizationChart"/>
    <dgm:cxn modelId="{83BC75B4-8AB1-45FD-BCC3-F4B80F04E9EB}" type="presParOf" srcId="{3F289353-FC6F-4AB4-B8F8-4751669BBE1E}" destId="{5F0B528C-31F8-4994-A75D-0DF4C4A5F4E0}" srcOrd="1" destOrd="0" presId="urn:microsoft.com/office/officeart/2009/3/layout/HorizontalOrganizationChart"/>
    <dgm:cxn modelId="{479DFBDE-280A-4BD3-9F48-A4545FD2F142}" type="presParOf" srcId="{8F8FC303-EF1C-466A-ADCA-A003E4846B14}" destId="{90343EB7-E124-4C40-B8E1-BB8BF7CF7482}" srcOrd="1" destOrd="0" presId="urn:microsoft.com/office/officeart/2009/3/layout/HorizontalOrganizationChart"/>
    <dgm:cxn modelId="{91615F96-00C6-4CFB-A00E-D502E6E8AD8B}" type="presParOf" srcId="{8F8FC303-EF1C-466A-ADCA-A003E4846B14}" destId="{8D0E7F6C-4AD6-4BB3-A1F8-9F15ADEB8036}" srcOrd="2" destOrd="0" presId="urn:microsoft.com/office/officeart/2009/3/layout/HorizontalOrganizationChart"/>
    <dgm:cxn modelId="{9C773CD0-AF0A-400D-8467-DF454E869046}" type="presParOf" srcId="{EEB0BB2E-EB15-43B1-93C6-4E429CFD697B}" destId="{E5A1204D-A98C-4368-BE0F-70D09210131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FE13DD-7702-4AF3-A8AF-03E815E7AA8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F09C70-25FF-4A8F-8A0A-CEE2FE3B0760}">
      <dgm:prSet phldrT="[Text]" custT="1"/>
      <dgm:spPr>
        <a:solidFill>
          <a:schemeClr val="accent2"/>
        </a:soli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1800" b="1" dirty="0"/>
            <a:t>Verification of ownership and rights</a:t>
          </a:r>
        </a:p>
      </dgm:t>
    </dgm:pt>
    <dgm:pt modelId="{3603EEBC-DC4D-4FB7-A8FB-5F36E55F4D24}" type="parTrans" cxnId="{E39D74F2-B540-4756-8285-54ABC5BBDE92}">
      <dgm:prSet/>
      <dgm:spPr/>
      <dgm:t>
        <a:bodyPr/>
        <a:lstStyle/>
        <a:p>
          <a:endParaRPr lang="en-GB"/>
        </a:p>
      </dgm:t>
    </dgm:pt>
    <dgm:pt modelId="{47337AD7-564D-4A47-A8E6-76E1D80F8094}" type="sibTrans" cxnId="{E39D74F2-B540-4756-8285-54ABC5BBDE92}">
      <dgm:prSet/>
      <dgm:spPr/>
      <dgm:t>
        <a:bodyPr/>
        <a:lstStyle/>
        <a:p>
          <a:endParaRPr lang="en-GB"/>
        </a:p>
      </dgm:t>
    </dgm:pt>
    <dgm:pt modelId="{74CDC2DC-33B9-44FB-BCB1-B5A8A4C5CC94}">
      <dgm:prSet phldrT="[Text]" custT="1"/>
      <dgm:spPr>
        <a:gradFill rotWithShape="0">
          <a:gsLst>
            <a:gs pos="0">
              <a:srgbClr val="C00000"/>
            </a:gs>
            <a:gs pos="100000">
              <a:schemeClr val="accent2">
                <a:lumMod val="40000"/>
                <a:lumOff val="60000"/>
              </a:schemeClr>
            </a:gs>
          </a:gsLst>
        </a:gra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1800" dirty="0"/>
            <a:t>Due diligence</a:t>
          </a:r>
          <a:endParaRPr lang="en-GB" sz="1800" dirty="0"/>
        </a:p>
      </dgm:t>
    </dgm:pt>
    <dgm:pt modelId="{3512FDF3-87EC-477B-8FB2-222CCD8213DD}" type="parTrans" cxnId="{88AC8812-DA67-4677-A04B-068FB8B82FB2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3477183A-6A0B-46CD-AC4B-14AC6FC57C23}" type="sibTrans" cxnId="{88AC8812-DA67-4677-A04B-068FB8B82FB2}">
      <dgm:prSet/>
      <dgm:spPr/>
      <dgm:t>
        <a:bodyPr/>
        <a:lstStyle/>
        <a:p>
          <a:endParaRPr lang="en-GB"/>
        </a:p>
      </dgm:t>
    </dgm:pt>
    <dgm:pt modelId="{857DB30E-58EF-440A-8C44-CE2FB39C6AB9}">
      <dgm:prSet phldrT="[Text]" custT="1"/>
      <dgm:spPr>
        <a:gradFill rotWithShape="0">
          <a:gsLst>
            <a:gs pos="0">
              <a:srgbClr val="C00000"/>
            </a:gs>
            <a:gs pos="100000">
              <a:schemeClr val="accent2">
                <a:lumMod val="40000"/>
                <a:lumOff val="60000"/>
              </a:schemeClr>
            </a:gs>
          </a:gsLst>
        </a:gra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1800" dirty="0"/>
            <a:t>Legal transfers</a:t>
          </a:r>
          <a:endParaRPr lang="en-GB" sz="1800" dirty="0"/>
        </a:p>
      </dgm:t>
    </dgm:pt>
    <dgm:pt modelId="{450E464D-6B12-4A62-A6A9-698D644A1217}" type="parTrans" cxnId="{6C71D217-BEFF-4097-920D-E7E34622DFB2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9C6662E8-38DF-47A6-9CB4-E8A4C21F76A3}" type="sibTrans" cxnId="{6C71D217-BEFF-4097-920D-E7E34622DFB2}">
      <dgm:prSet/>
      <dgm:spPr/>
      <dgm:t>
        <a:bodyPr/>
        <a:lstStyle/>
        <a:p>
          <a:endParaRPr lang="en-GB"/>
        </a:p>
      </dgm:t>
    </dgm:pt>
    <dgm:pt modelId="{15666262-877D-4CB1-9F2A-F3C48464AB0A}">
      <dgm:prSet phldrT="[Text]" custT="1"/>
      <dgm:spPr>
        <a:gradFill rotWithShape="0">
          <a:gsLst>
            <a:gs pos="0">
              <a:srgbClr val="C00000"/>
            </a:gs>
            <a:gs pos="100000">
              <a:schemeClr val="accent2">
                <a:lumMod val="40000"/>
                <a:lumOff val="60000"/>
              </a:schemeClr>
            </a:gs>
          </a:gsLst>
        </a:gra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1800" dirty="0"/>
            <a:t>Ownership records</a:t>
          </a:r>
          <a:endParaRPr lang="en-GB" sz="1800" dirty="0"/>
        </a:p>
      </dgm:t>
    </dgm:pt>
    <dgm:pt modelId="{9B5F857A-7E46-45A3-8767-2F55C5C7A3D3}" type="parTrans" cxnId="{49BCF064-5402-4A9F-9863-75887F24ADC4}">
      <dgm:prSet/>
      <dgm:spPr>
        <a:ln w="1905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5C7E94C3-D37A-40BE-AB17-D5F45EE60E61}" type="sibTrans" cxnId="{49BCF064-5402-4A9F-9863-75887F24ADC4}">
      <dgm:prSet/>
      <dgm:spPr/>
      <dgm:t>
        <a:bodyPr/>
        <a:lstStyle/>
        <a:p>
          <a:endParaRPr lang="en-GB"/>
        </a:p>
      </dgm:t>
    </dgm:pt>
    <dgm:pt modelId="{23E0D987-2F6A-419C-8708-1E24893EF912}" type="pres">
      <dgm:prSet presAssocID="{8AFE13DD-7702-4AF3-A8AF-03E815E7AA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B0BB2E-EB15-43B1-93C6-4E429CFD697B}" type="pres">
      <dgm:prSet presAssocID="{B2F09C70-25FF-4A8F-8A0A-CEE2FE3B0760}" presName="hierRoot1" presStyleCnt="0">
        <dgm:presLayoutVars>
          <dgm:hierBranch val="init"/>
        </dgm:presLayoutVars>
      </dgm:prSet>
      <dgm:spPr/>
    </dgm:pt>
    <dgm:pt modelId="{84D29CEE-A6A6-4686-84A2-05115BE2F44C}" type="pres">
      <dgm:prSet presAssocID="{B2F09C70-25FF-4A8F-8A0A-CEE2FE3B0760}" presName="rootComposite1" presStyleCnt="0"/>
      <dgm:spPr/>
    </dgm:pt>
    <dgm:pt modelId="{592D6A18-B1F2-419B-816B-46E824C7A049}" type="pres">
      <dgm:prSet presAssocID="{B2F09C70-25FF-4A8F-8A0A-CEE2FE3B0760}" presName="rootText1" presStyleLbl="node0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1A93DB8-AEF1-452F-A9A7-DE896612D406}" type="pres">
      <dgm:prSet presAssocID="{B2F09C70-25FF-4A8F-8A0A-CEE2FE3B0760}" presName="rootConnector1" presStyleLbl="node1" presStyleIdx="0" presStyleCnt="0"/>
      <dgm:spPr/>
    </dgm:pt>
    <dgm:pt modelId="{ABE5B9BE-37AF-4CE2-9161-80C51D919D5A}" type="pres">
      <dgm:prSet presAssocID="{B2F09C70-25FF-4A8F-8A0A-CEE2FE3B0760}" presName="hierChild2" presStyleCnt="0"/>
      <dgm:spPr/>
    </dgm:pt>
    <dgm:pt modelId="{90231152-8A68-4575-9388-B5BCE7BD214D}" type="pres">
      <dgm:prSet presAssocID="{3512FDF3-87EC-477B-8FB2-222CCD8213DD}" presName="Name64" presStyleLbl="parChTrans1D2" presStyleIdx="0" presStyleCnt="3"/>
      <dgm:spPr/>
    </dgm:pt>
    <dgm:pt modelId="{A970DD4E-30EE-4C5B-B55E-D5B487ACEC47}" type="pres">
      <dgm:prSet presAssocID="{74CDC2DC-33B9-44FB-BCB1-B5A8A4C5CC94}" presName="hierRoot2" presStyleCnt="0">
        <dgm:presLayoutVars>
          <dgm:hierBranch val="init"/>
        </dgm:presLayoutVars>
      </dgm:prSet>
      <dgm:spPr/>
    </dgm:pt>
    <dgm:pt modelId="{F0C991CB-33AC-472A-8010-CF6FBFE357AA}" type="pres">
      <dgm:prSet presAssocID="{74CDC2DC-33B9-44FB-BCB1-B5A8A4C5CC94}" presName="rootComposite" presStyleCnt="0"/>
      <dgm:spPr/>
    </dgm:pt>
    <dgm:pt modelId="{E9961017-CF1E-4A08-BD12-6E9A338FD4DC}" type="pres">
      <dgm:prSet presAssocID="{74CDC2DC-33B9-44FB-BCB1-B5A8A4C5CC94}" presName="rootText" presStyleLbl="node2" presStyleIdx="0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F13A40D-DB7F-4193-931D-35CF9AE5BCE8}" type="pres">
      <dgm:prSet presAssocID="{74CDC2DC-33B9-44FB-BCB1-B5A8A4C5CC94}" presName="rootConnector" presStyleLbl="node2" presStyleIdx="0" presStyleCnt="3"/>
      <dgm:spPr/>
    </dgm:pt>
    <dgm:pt modelId="{0DCAE06B-1B78-4CEC-8B6E-0FFBB2BB8FE9}" type="pres">
      <dgm:prSet presAssocID="{74CDC2DC-33B9-44FB-BCB1-B5A8A4C5CC94}" presName="hierChild4" presStyleCnt="0"/>
      <dgm:spPr/>
    </dgm:pt>
    <dgm:pt modelId="{EC026A46-785A-439A-AAF6-DB6B72CC9A69}" type="pres">
      <dgm:prSet presAssocID="{74CDC2DC-33B9-44FB-BCB1-B5A8A4C5CC94}" presName="hierChild5" presStyleCnt="0"/>
      <dgm:spPr/>
    </dgm:pt>
    <dgm:pt modelId="{AFC9C4BE-2307-44BD-9F4F-3613FEFD2B23}" type="pres">
      <dgm:prSet presAssocID="{450E464D-6B12-4A62-A6A9-698D644A1217}" presName="Name64" presStyleLbl="parChTrans1D2" presStyleIdx="1" presStyleCnt="3"/>
      <dgm:spPr/>
    </dgm:pt>
    <dgm:pt modelId="{5158F053-69C5-40D9-99E3-AFB277442CD5}" type="pres">
      <dgm:prSet presAssocID="{857DB30E-58EF-440A-8C44-CE2FB39C6AB9}" presName="hierRoot2" presStyleCnt="0">
        <dgm:presLayoutVars>
          <dgm:hierBranch val="init"/>
        </dgm:presLayoutVars>
      </dgm:prSet>
      <dgm:spPr/>
    </dgm:pt>
    <dgm:pt modelId="{7D610B50-56BB-45AF-9F66-ADC58F9A16D9}" type="pres">
      <dgm:prSet presAssocID="{857DB30E-58EF-440A-8C44-CE2FB39C6AB9}" presName="rootComposite" presStyleCnt="0"/>
      <dgm:spPr/>
    </dgm:pt>
    <dgm:pt modelId="{39D5898B-4E3E-4794-828C-317068995624}" type="pres">
      <dgm:prSet presAssocID="{857DB30E-58EF-440A-8C44-CE2FB39C6AB9}" presName="rootText" presStyleLbl="node2" presStyleIdx="1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21E4EEAB-FEF4-43A7-B7AD-4BD3B30C0317}" type="pres">
      <dgm:prSet presAssocID="{857DB30E-58EF-440A-8C44-CE2FB39C6AB9}" presName="rootConnector" presStyleLbl="node2" presStyleIdx="1" presStyleCnt="3"/>
      <dgm:spPr/>
    </dgm:pt>
    <dgm:pt modelId="{233ABB9D-1DD3-4F9D-8432-FB71CA99152B}" type="pres">
      <dgm:prSet presAssocID="{857DB30E-58EF-440A-8C44-CE2FB39C6AB9}" presName="hierChild4" presStyleCnt="0"/>
      <dgm:spPr/>
    </dgm:pt>
    <dgm:pt modelId="{9EE8C410-3995-4DB9-AB27-EFB7073569E3}" type="pres">
      <dgm:prSet presAssocID="{857DB30E-58EF-440A-8C44-CE2FB39C6AB9}" presName="hierChild5" presStyleCnt="0"/>
      <dgm:spPr/>
    </dgm:pt>
    <dgm:pt modelId="{36BF29C3-A8EC-4B88-96DC-1E044478AC6A}" type="pres">
      <dgm:prSet presAssocID="{9B5F857A-7E46-45A3-8767-2F55C5C7A3D3}" presName="Name64" presStyleLbl="parChTrans1D2" presStyleIdx="2" presStyleCnt="3"/>
      <dgm:spPr/>
    </dgm:pt>
    <dgm:pt modelId="{8F8FC303-EF1C-466A-ADCA-A003E4846B14}" type="pres">
      <dgm:prSet presAssocID="{15666262-877D-4CB1-9F2A-F3C48464AB0A}" presName="hierRoot2" presStyleCnt="0">
        <dgm:presLayoutVars>
          <dgm:hierBranch val="init"/>
        </dgm:presLayoutVars>
      </dgm:prSet>
      <dgm:spPr/>
    </dgm:pt>
    <dgm:pt modelId="{3F289353-FC6F-4AB4-B8F8-4751669BBE1E}" type="pres">
      <dgm:prSet presAssocID="{15666262-877D-4CB1-9F2A-F3C48464AB0A}" presName="rootComposite" presStyleCnt="0"/>
      <dgm:spPr/>
    </dgm:pt>
    <dgm:pt modelId="{F50C8D2A-2AA7-4C60-B0A1-F87FB71D2DB8}" type="pres">
      <dgm:prSet presAssocID="{15666262-877D-4CB1-9F2A-F3C48464AB0A}" presName="rootText" presStyleLbl="node2" presStyleIdx="2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F0B528C-31F8-4994-A75D-0DF4C4A5F4E0}" type="pres">
      <dgm:prSet presAssocID="{15666262-877D-4CB1-9F2A-F3C48464AB0A}" presName="rootConnector" presStyleLbl="node2" presStyleIdx="2" presStyleCnt="3"/>
      <dgm:spPr/>
    </dgm:pt>
    <dgm:pt modelId="{90343EB7-E124-4C40-B8E1-BB8BF7CF7482}" type="pres">
      <dgm:prSet presAssocID="{15666262-877D-4CB1-9F2A-F3C48464AB0A}" presName="hierChild4" presStyleCnt="0"/>
      <dgm:spPr/>
    </dgm:pt>
    <dgm:pt modelId="{8D0E7F6C-4AD6-4BB3-A1F8-9F15ADEB8036}" type="pres">
      <dgm:prSet presAssocID="{15666262-877D-4CB1-9F2A-F3C48464AB0A}" presName="hierChild5" presStyleCnt="0"/>
      <dgm:spPr/>
    </dgm:pt>
    <dgm:pt modelId="{E5A1204D-A98C-4368-BE0F-70D09210131C}" type="pres">
      <dgm:prSet presAssocID="{B2F09C70-25FF-4A8F-8A0A-CEE2FE3B0760}" presName="hierChild3" presStyleCnt="0"/>
      <dgm:spPr/>
    </dgm:pt>
  </dgm:ptLst>
  <dgm:cxnLst>
    <dgm:cxn modelId="{88AC8812-DA67-4677-A04B-068FB8B82FB2}" srcId="{B2F09C70-25FF-4A8F-8A0A-CEE2FE3B0760}" destId="{74CDC2DC-33B9-44FB-BCB1-B5A8A4C5CC94}" srcOrd="0" destOrd="0" parTransId="{3512FDF3-87EC-477B-8FB2-222CCD8213DD}" sibTransId="{3477183A-6A0B-46CD-AC4B-14AC6FC57C23}"/>
    <dgm:cxn modelId="{6C71D217-BEFF-4097-920D-E7E34622DFB2}" srcId="{B2F09C70-25FF-4A8F-8A0A-CEE2FE3B0760}" destId="{857DB30E-58EF-440A-8C44-CE2FB39C6AB9}" srcOrd="1" destOrd="0" parTransId="{450E464D-6B12-4A62-A6A9-698D644A1217}" sibTransId="{9C6662E8-38DF-47A6-9CB4-E8A4C21F76A3}"/>
    <dgm:cxn modelId="{85AD073D-985B-42D4-AFEA-EBF501774F52}" type="presOf" srcId="{74CDC2DC-33B9-44FB-BCB1-B5A8A4C5CC94}" destId="{9F13A40D-DB7F-4193-931D-35CF9AE5BCE8}" srcOrd="1" destOrd="0" presId="urn:microsoft.com/office/officeart/2009/3/layout/HorizontalOrganizationChart"/>
    <dgm:cxn modelId="{A04A8343-1EE4-4FE9-BB87-47BC7B59F6E1}" type="presOf" srcId="{15666262-877D-4CB1-9F2A-F3C48464AB0A}" destId="{F50C8D2A-2AA7-4C60-B0A1-F87FB71D2DB8}" srcOrd="0" destOrd="0" presId="urn:microsoft.com/office/officeart/2009/3/layout/HorizontalOrganizationChart"/>
    <dgm:cxn modelId="{49BCF064-5402-4A9F-9863-75887F24ADC4}" srcId="{B2F09C70-25FF-4A8F-8A0A-CEE2FE3B0760}" destId="{15666262-877D-4CB1-9F2A-F3C48464AB0A}" srcOrd="2" destOrd="0" parTransId="{9B5F857A-7E46-45A3-8767-2F55C5C7A3D3}" sibTransId="{5C7E94C3-D37A-40BE-AB17-D5F45EE60E61}"/>
    <dgm:cxn modelId="{F8C39868-1CE5-4A54-81FD-64C663FA5D18}" type="presOf" srcId="{B2F09C70-25FF-4A8F-8A0A-CEE2FE3B0760}" destId="{592D6A18-B1F2-419B-816B-46E824C7A049}" srcOrd="0" destOrd="0" presId="urn:microsoft.com/office/officeart/2009/3/layout/HorizontalOrganizationChart"/>
    <dgm:cxn modelId="{C3039652-40BA-420B-B994-B9F790449D0D}" type="presOf" srcId="{15666262-877D-4CB1-9F2A-F3C48464AB0A}" destId="{5F0B528C-31F8-4994-A75D-0DF4C4A5F4E0}" srcOrd="1" destOrd="0" presId="urn:microsoft.com/office/officeart/2009/3/layout/HorizontalOrganizationChart"/>
    <dgm:cxn modelId="{C0A0B0B3-FC66-4286-BEDC-EDD592F75CFE}" type="presOf" srcId="{74CDC2DC-33B9-44FB-BCB1-B5A8A4C5CC94}" destId="{E9961017-CF1E-4A08-BD12-6E9A338FD4DC}" srcOrd="0" destOrd="0" presId="urn:microsoft.com/office/officeart/2009/3/layout/HorizontalOrganizationChart"/>
    <dgm:cxn modelId="{43D032B6-D350-445E-AF0D-BE03536DEE78}" type="presOf" srcId="{857DB30E-58EF-440A-8C44-CE2FB39C6AB9}" destId="{21E4EEAB-FEF4-43A7-B7AD-4BD3B30C0317}" srcOrd="1" destOrd="0" presId="urn:microsoft.com/office/officeart/2009/3/layout/HorizontalOrganizationChart"/>
    <dgm:cxn modelId="{55B189D7-ABB1-46D3-8ADC-88A8D45F3360}" type="presOf" srcId="{450E464D-6B12-4A62-A6A9-698D644A1217}" destId="{AFC9C4BE-2307-44BD-9F4F-3613FEFD2B23}" srcOrd="0" destOrd="0" presId="urn:microsoft.com/office/officeart/2009/3/layout/HorizontalOrganizationChart"/>
    <dgm:cxn modelId="{01F6B5D7-B7CF-4693-A7EA-7FF138A71551}" type="presOf" srcId="{3512FDF3-87EC-477B-8FB2-222CCD8213DD}" destId="{90231152-8A68-4575-9388-B5BCE7BD214D}" srcOrd="0" destOrd="0" presId="urn:microsoft.com/office/officeart/2009/3/layout/HorizontalOrganizationChart"/>
    <dgm:cxn modelId="{686EB1DF-F27C-4279-B1F8-50939365F059}" type="presOf" srcId="{B2F09C70-25FF-4A8F-8A0A-CEE2FE3B0760}" destId="{01A93DB8-AEF1-452F-A9A7-DE896612D406}" srcOrd="1" destOrd="0" presId="urn:microsoft.com/office/officeart/2009/3/layout/HorizontalOrganizationChart"/>
    <dgm:cxn modelId="{E39D74F2-B540-4756-8285-54ABC5BBDE92}" srcId="{8AFE13DD-7702-4AF3-A8AF-03E815E7AA8B}" destId="{B2F09C70-25FF-4A8F-8A0A-CEE2FE3B0760}" srcOrd="0" destOrd="0" parTransId="{3603EEBC-DC4D-4FB7-A8FB-5F36E55F4D24}" sibTransId="{47337AD7-564D-4A47-A8E6-76E1D80F8094}"/>
    <dgm:cxn modelId="{43416AFA-0250-4AD8-BCF1-A05A3B0DEBD6}" type="presOf" srcId="{857DB30E-58EF-440A-8C44-CE2FB39C6AB9}" destId="{39D5898B-4E3E-4794-828C-317068995624}" srcOrd="0" destOrd="0" presId="urn:microsoft.com/office/officeart/2009/3/layout/HorizontalOrganizationChart"/>
    <dgm:cxn modelId="{D919FAFB-229C-4B29-B667-ED037520685C}" type="presOf" srcId="{9B5F857A-7E46-45A3-8767-2F55C5C7A3D3}" destId="{36BF29C3-A8EC-4B88-96DC-1E044478AC6A}" srcOrd="0" destOrd="0" presId="urn:microsoft.com/office/officeart/2009/3/layout/HorizontalOrganizationChart"/>
    <dgm:cxn modelId="{5D106BFD-FB5D-4650-BB6B-04907630AEAF}" type="presOf" srcId="{8AFE13DD-7702-4AF3-A8AF-03E815E7AA8B}" destId="{23E0D987-2F6A-419C-8708-1E24893EF912}" srcOrd="0" destOrd="0" presId="urn:microsoft.com/office/officeart/2009/3/layout/HorizontalOrganizationChart"/>
    <dgm:cxn modelId="{0A39C26A-C5FA-431E-8FD4-0F460BA77483}" type="presParOf" srcId="{23E0D987-2F6A-419C-8708-1E24893EF912}" destId="{EEB0BB2E-EB15-43B1-93C6-4E429CFD697B}" srcOrd="0" destOrd="0" presId="urn:microsoft.com/office/officeart/2009/3/layout/HorizontalOrganizationChart"/>
    <dgm:cxn modelId="{AA3BD870-1484-4E58-BB70-12DB7A53C860}" type="presParOf" srcId="{EEB0BB2E-EB15-43B1-93C6-4E429CFD697B}" destId="{84D29CEE-A6A6-4686-84A2-05115BE2F44C}" srcOrd="0" destOrd="0" presId="urn:microsoft.com/office/officeart/2009/3/layout/HorizontalOrganizationChart"/>
    <dgm:cxn modelId="{4CDB3FBA-30D8-4A08-AD01-59BACB1893B2}" type="presParOf" srcId="{84D29CEE-A6A6-4686-84A2-05115BE2F44C}" destId="{592D6A18-B1F2-419B-816B-46E824C7A049}" srcOrd="0" destOrd="0" presId="urn:microsoft.com/office/officeart/2009/3/layout/HorizontalOrganizationChart"/>
    <dgm:cxn modelId="{5BE8CAF2-4172-468C-A663-F110DD573037}" type="presParOf" srcId="{84D29CEE-A6A6-4686-84A2-05115BE2F44C}" destId="{01A93DB8-AEF1-452F-A9A7-DE896612D406}" srcOrd="1" destOrd="0" presId="urn:microsoft.com/office/officeart/2009/3/layout/HorizontalOrganizationChart"/>
    <dgm:cxn modelId="{66BD0ED0-FA97-4B4E-9CBD-D9C9288551F8}" type="presParOf" srcId="{EEB0BB2E-EB15-43B1-93C6-4E429CFD697B}" destId="{ABE5B9BE-37AF-4CE2-9161-80C51D919D5A}" srcOrd="1" destOrd="0" presId="urn:microsoft.com/office/officeart/2009/3/layout/HorizontalOrganizationChart"/>
    <dgm:cxn modelId="{DAA2B418-10F0-4720-9A0A-7EEC690619DC}" type="presParOf" srcId="{ABE5B9BE-37AF-4CE2-9161-80C51D919D5A}" destId="{90231152-8A68-4575-9388-B5BCE7BD214D}" srcOrd="0" destOrd="0" presId="urn:microsoft.com/office/officeart/2009/3/layout/HorizontalOrganizationChart"/>
    <dgm:cxn modelId="{FB37E6A2-D2B3-4BB5-BF5C-16223DFE7E6F}" type="presParOf" srcId="{ABE5B9BE-37AF-4CE2-9161-80C51D919D5A}" destId="{A970DD4E-30EE-4C5B-B55E-D5B487ACEC47}" srcOrd="1" destOrd="0" presId="urn:microsoft.com/office/officeart/2009/3/layout/HorizontalOrganizationChart"/>
    <dgm:cxn modelId="{740A34C2-09BB-4D9F-BA95-DC13FDFD54E4}" type="presParOf" srcId="{A970DD4E-30EE-4C5B-B55E-D5B487ACEC47}" destId="{F0C991CB-33AC-472A-8010-CF6FBFE357AA}" srcOrd="0" destOrd="0" presId="urn:microsoft.com/office/officeart/2009/3/layout/HorizontalOrganizationChart"/>
    <dgm:cxn modelId="{4EE1195D-F119-41DA-8F3F-A278A9821C5C}" type="presParOf" srcId="{F0C991CB-33AC-472A-8010-CF6FBFE357AA}" destId="{E9961017-CF1E-4A08-BD12-6E9A338FD4DC}" srcOrd="0" destOrd="0" presId="urn:microsoft.com/office/officeart/2009/3/layout/HorizontalOrganizationChart"/>
    <dgm:cxn modelId="{EAF6390D-5AD5-478A-8A47-14D95F388243}" type="presParOf" srcId="{F0C991CB-33AC-472A-8010-CF6FBFE357AA}" destId="{9F13A40D-DB7F-4193-931D-35CF9AE5BCE8}" srcOrd="1" destOrd="0" presId="urn:microsoft.com/office/officeart/2009/3/layout/HorizontalOrganizationChart"/>
    <dgm:cxn modelId="{04E95BC1-DBA7-48D1-90AF-048612FF705A}" type="presParOf" srcId="{A970DD4E-30EE-4C5B-B55E-D5B487ACEC47}" destId="{0DCAE06B-1B78-4CEC-8B6E-0FFBB2BB8FE9}" srcOrd="1" destOrd="0" presId="urn:microsoft.com/office/officeart/2009/3/layout/HorizontalOrganizationChart"/>
    <dgm:cxn modelId="{6D49C59D-3831-41FB-B33F-21AF1B010531}" type="presParOf" srcId="{A970DD4E-30EE-4C5B-B55E-D5B487ACEC47}" destId="{EC026A46-785A-439A-AAF6-DB6B72CC9A69}" srcOrd="2" destOrd="0" presId="urn:microsoft.com/office/officeart/2009/3/layout/HorizontalOrganizationChart"/>
    <dgm:cxn modelId="{2067BBB7-96FD-4921-8FA9-49639EFC7B61}" type="presParOf" srcId="{ABE5B9BE-37AF-4CE2-9161-80C51D919D5A}" destId="{AFC9C4BE-2307-44BD-9F4F-3613FEFD2B23}" srcOrd="2" destOrd="0" presId="urn:microsoft.com/office/officeart/2009/3/layout/HorizontalOrganizationChart"/>
    <dgm:cxn modelId="{542B09E1-3B0C-4688-B048-42EB9C9698FF}" type="presParOf" srcId="{ABE5B9BE-37AF-4CE2-9161-80C51D919D5A}" destId="{5158F053-69C5-40D9-99E3-AFB277442CD5}" srcOrd="3" destOrd="0" presId="urn:microsoft.com/office/officeart/2009/3/layout/HorizontalOrganizationChart"/>
    <dgm:cxn modelId="{94FE564B-8465-472D-A67A-929317D18728}" type="presParOf" srcId="{5158F053-69C5-40D9-99E3-AFB277442CD5}" destId="{7D610B50-56BB-45AF-9F66-ADC58F9A16D9}" srcOrd="0" destOrd="0" presId="urn:microsoft.com/office/officeart/2009/3/layout/HorizontalOrganizationChart"/>
    <dgm:cxn modelId="{14D268E2-2524-4908-9044-CF5033A66338}" type="presParOf" srcId="{7D610B50-56BB-45AF-9F66-ADC58F9A16D9}" destId="{39D5898B-4E3E-4794-828C-317068995624}" srcOrd="0" destOrd="0" presId="urn:microsoft.com/office/officeart/2009/3/layout/HorizontalOrganizationChart"/>
    <dgm:cxn modelId="{F96C9CCD-C0D4-4890-A5F5-21E79E345EF9}" type="presParOf" srcId="{7D610B50-56BB-45AF-9F66-ADC58F9A16D9}" destId="{21E4EEAB-FEF4-43A7-B7AD-4BD3B30C0317}" srcOrd="1" destOrd="0" presId="urn:microsoft.com/office/officeart/2009/3/layout/HorizontalOrganizationChart"/>
    <dgm:cxn modelId="{9B61D8EA-69B7-4914-B9C1-0D76E2D5C8CD}" type="presParOf" srcId="{5158F053-69C5-40D9-99E3-AFB277442CD5}" destId="{233ABB9D-1DD3-4F9D-8432-FB71CA99152B}" srcOrd="1" destOrd="0" presId="urn:microsoft.com/office/officeart/2009/3/layout/HorizontalOrganizationChart"/>
    <dgm:cxn modelId="{1152C213-D11F-4615-917D-1468086328F3}" type="presParOf" srcId="{5158F053-69C5-40D9-99E3-AFB277442CD5}" destId="{9EE8C410-3995-4DB9-AB27-EFB7073569E3}" srcOrd="2" destOrd="0" presId="urn:microsoft.com/office/officeart/2009/3/layout/HorizontalOrganizationChart"/>
    <dgm:cxn modelId="{868AAE53-70F8-44E3-A6D2-0883ADEB1D8E}" type="presParOf" srcId="{ABE5B9BE-37AF-4CE2-9161-80C51D919D5A}" destId="{36BF29C3-A8EC-4B88-96DC-1E044478AC6A}" srcOrd="4" destOrd="0" presId="urn:microsoft.com/office/officeart/2009/3/layout/HorizontalOrganizationChart"/>
    <dgm:cxn modelId="{63C917F8-E046-4471-B05F-82D47B8455FF}" type="presParOf" srcId="{ABE5B9BE-37AF-4CE2-9161-80C51D919D5A}" destId="{8F8FC303-EF1C-466A-ADCA-A003E4846B14}" srcOrd="5" destOrd="0" presId="urn:microsoft.com/office/officeart/2009/3/layout/HorizontalOrganizationChart"/>
    <dgm:cxn modelId="{0F46770A-D024-4B45-BF43-9E0CD9F9F75B}" type="presParOf" srcId="{8F8FC303-EF1C-466A-ADCA-A003E4846B14}" destId="{3F289353-FC6F-4AB4-B8F8-4751669BBE1E}" srcOrd="0" destOrd="0" presId="urn:microsoft.com/office/officeart/2009/3/layout/HorizontalOrganizationChart"/>
    <dgm:cxn modelId="{EFA0B63F-CD05-4A4B-BC8D-FDFB4BA0EC71}" type="presParOf" srcId="{3F289353-FC6F-4AB4-B8F8-4751669BBE1E}" destId="{F50C8D2A-2AA7-4C60-B0A1-F87FB71D2DB8}" srcOrd="0" destOrd="0" presId="urn:microsoft.com/office/officeart/2009/3/layout/HorizontalOrganizationChart"/>
    <dgm:cxn modelId="{83BC75B4-8AB1-45FD-BCC3-F4B80F04E9EB}" type="presParOf" srcId="{3F289353-FC6F-4AB4-B8F8-4751669BBE1E}" destId="{5F0B528C-31F8-4994-A75D-0DF4C4A5F4E0}" srcOrd="1" destOrd="0" presId="urn:microsoft.com/office/officeart/2009/3/layout/HorizontalOrganizationChart"/>
    <dgm:cxn modelId="{479DFBDE-280A-4BD3-9F48-A4545FD2F142}" type="presParOf" srcId="{8F8FC303-EF1C-466A-ADCA-A003E4846B14}" destId="{90343EB7-E124-4C40-B8E1-BB8BF7CF7482}" srcOrd="1" destOrd="0" presId="urn:microsoft.com/office/officeart/2009/3/layout/HorizontalOrganizationChart"/>
    <dgm:cxn modelId="{91615F96-00C6-4CFB-A00E-D502E6E8AD8B}" type="presParOf" srcId="{8F8FC303-EF1C-466A-ADCA-A003E4846B14}" destId="{8D0E7F6C-4AD6-4BB3-A1F8-9F15ADEB8036}" srcOrd="2" destOrd="0" presId="urn:microsoft.com/office/officeart/2009/3/layout/HorizontalOrganizationChart"/>
    <dgm:cxn modelId="{9C773CD0-AF0A-400D-8467-DF454E869046}" type="presParOf" srcId="{EEB0BB2E-EB15-43B1-93C6-4E429CFD697B}" destId="{E5A1204D-A98C-4368-BE0F-70D09210131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FE13DD-7702-4AF3-A8AF-03E815E7AA8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F09C70-25FF-4A8F-8A0A-CEE2FE3B0760}">
      <dgm:prSet phldrT="[Text]" custT="1"/>
      <dgm:spPr>
        <a:solidFill>
          <a:schemeClr val="accent4"/>
        </a:soli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GB" sz="1800" b="1" dirty="0"/>
            <a:t>Assessment of IP protection</a:t>
          </a:r>
        </a:p>
      </dgm:t>
    </dgm:pt>
    <dgm:pt modelId="{3603EEBC-DC4D-4FB7-A8FB-5F36E55F4D24}" type="parTrans" cxnId="{E39D74F2-B540-4756-8285-54ABC5BBDE92}">
      <dgm:prSet/>
      <dgm:spPr/>
      <dgm:t>
        <a:bodyPr/>
        <a:lstStyle/>
        <a:p>
          <a:endParaRPr lang="en-GB"/>
        </a:p>
      </dgm:t>
    </dgm:pt>
    <dgm:pt modelId="{47337AD7-564D-4A47-A8E6-76E1D80F8094}" type="sibTrans" cxnId="{E39D74F2-B540-4756-8285-54ABC5BBDE92}">
      <dgm:prSet/>
      <dgm:spPr/>
      <dgm:t>
        <a:bodyPr/>
        <a:lstStyle/>
        <a:p>
          <a:endParaRPr lang="en-GB"/>
        </a:p>
      </dgm:t>
    </dgm:pt>
    <dgm:pt modelId="{74CDC2DC-33B9-44FB-BCB1-B5A8A4C5CC94}">
      <dgm:prSet phldrT="[Text]" custT="1"/>
      <dgm:spPr>
        <a:gradFill rotWithShape="0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</a:schemeClr>
            </a:gs>
          </a:gsLst>
        </a:gra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800" dirty="0"/>
            <a:t>IP audits</a:t>
          </a:r>
          <a:endParaRPr lang="en-GB" sz="1800" dirty="0"/>
        </a:p>
      </dgm:t>
    </dgm:pt>
    <dgm:pt modelId="{3512FDF3-87EC-477B-8FB2-222CCD8213DD}" type="parTrans" cxnId="{88AC8812-DA67-4677-A04B-068FB8B82FB2}">
      <dgm:prSet/>
      <dgm:spPr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3477183A-6A0B-46CD-AC4B-14AC6FC57C23}" type="sibTrans" cxnId="{88AC8812-DA67-4677-A04B-068FB8B82FB2}">
      <dgm:prSet/>
      <dgm:spPr/>
      <dgm:t>
        <a:bodyPr/>
        <a:lstStyle/>
        <a:p>
          <a:endParaRPr lang="en-GB"/>
        </a:p>
      </dgm:t>
    </dgm:pt>
    <dgm:pt modelId="{857DB30E-58EF-440A-8C44-CE2FB39C6AB9}">
      <dgm:prSet phldrT="[Text]" custT="1"/>
      <dgm:spPr>
        <a:gradFill rotWithShape="0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</a:schemeClr>
            </a:gs>
          </a:gsLst>
        </a:gra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800" dirty="0"/>
            <a:t>Protection strategies</a:t>
          </a:r>
          <a:endParaRPr lang="en-GB" sz="1800" dirty="0"/>
        </a:p>
      </dgm:t>
    </dgm:pt>
    <dgm:pt modelId="{450E464D-6B12-4A62-A6A9-698D644A1217}" type="parTrans" cxnId="{6C71D217-BEFF-4097-920D-E7E34622DFB2}">
      <dgm:prSet/>
      <dgm:spPr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9C6662E8-38DF-47A6-9CB4-E8A4C21F76A3}" type="sibTrans" cxnId="{6C71D217-BEFF-4097-920D-E7E34622DFB2}">
      <dgm:prSet/>
      <dgm:spPr/>
      <dgm:t>
        <a:bodyPr/>
        <a:lstStyle/>
        <a:p>
          <a:endParaRPr lang="en-GB"/>
        </a:p>
      </dgm:t>
    </dgm:pt>
    <dgm:pt modelId="{15666262-877D-4CB1-9F2A-F3C48464AB0A}">
      <dgm:prSet phldrT="[Text]" custT="1"/>
      <dgm:spPr>
        <a:gradFill rotWithShape="0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</a:schemeClr>
            </a:gs>
          </a:gsLst>
        </a:gradFill>
        <a:ln w="3810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800" dirty="0"/>
            <a:t>Legal compliance</a:t>
          </a:r>
          <a:endParaRPr lang="en-GB" sz="1800" dirty="0"/>
        </a:p>
      </dgm:t>
    </dgm:pt>
    <dgm:pt modelId="{9B5F857A-7E46-45A3-8767-2F55C5C7A3D3}" type="parTrans" cxnId="{49BCF064-5402-4A9F-9863-75887F24ADC4}">
      <dgm:prSet/>
      <dgm:spPr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5C7E94C3-D37A-40BE-AB17-D5F45EE60E61}" type="sibTrans" cxnId="{49BCF064-5402-4A9F-9863-75887F24ADC4}">
      <dgm:prSet/>
      <dgm:spPr/>
      <dgm:t>
        <a:bodyPr/>
        <a:lstStyle/>
        <a:p>
          <a:endParaRPr lang="en-GB"/>
        </a:p>
      </dgm:t>
    </dgm:pt>
    <dgm:pt modelId="{23E0D987-2F6A-419C-8708-1E24893EF912}" type="pres">
      <dgm:prSet presAssocID="{8AFE13DD-7702-4AF3-A8AF-03E815E7AA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B0BB2E-EB15-43B1-93C6-4E429CFD697B}" type="pres">
      <dgm:prSet presAssocID="{B2F09C70-25FF-4A8F-8A0A-CEE2FE3B0760}" presName="hierRoot1" presStyleCnt="0">
        <dgm:presLayoutVars>
          <dgm:hierBranch val="init"/>
        </dgm:presLayoutVars>
      </dgm:prSet>
      <dgm:spPr/>
    </dgm:pt>
    <dgm:pt modelId="{84D29CEE-A6A6-4686-84A2-05115BE2F44C}" type="pres">
      <dgm:prSet presAssocID="{B2F09C70-25FF-4A8F-8A0A-CEE2FE3B0760}" presName="rootComposite1" presStyleCnt="0"/>
      <dgm:spPr/>
    </dgm:pt>
    <dgm:pt modelId="{592D6A18-B1F2-419B-816B-46E824C7A049}" type="pres">
      <dgm:prSet presAssocID="{B2F09C70-25FF-4A8F-8A0A-CEE2FE3B0760}" presName="rootText1" presStyleLbl="node0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1A93DB8-AEF1-452F-A9A7-DE896612D406}" type="pres">
      <dgm:prSet presAssocID="{B2F09C70-25FF-4A8F-8A0A-CEE2FE3B0760}" presName="rootConnector1" presStyleLbl="node1" presStyleIdx="0" presStyleCnt="0"/>
      <dgm:spPr/>
    </dgm:pt>
    <dgm:pt modelId="{ABE5B9BE-37AF-4CE2-9161-80C51D919D5A}" type="pres">
      <dgm:prSet presAssocID="{B2F09C70-25FF-4A8F-8A0A-CEE2FE3B0760}" presName="hierChild2" presStyleCnt="0"/>
      <dgm:spPr/>
    </dgm:pt>
    <dgm:pt modelId="{90231152-8A68-4575-9388-B5BCE7BD214D}" type="pres">
      <dgm:prSet presAssocID="{3512FDF3-87EC-477B-8FB2-222CCD8213DD}" presName="Name64" presStyleLbl="parChTrans1D2" presStyleIdx="0" presStyleCnt="3"/>
      <dgm:spPr/>
    </dgm:pt>
    <dgm:pt modelId="{A970DD4E-30EE-4C5B-B55E-D5B487ACEC47}" type="pres">
      <dgm:prSet presAssocID="{74CDC2DC-33B9-44FB-BCB1-B5A8A4C5CC94}" presName="hierRoot2" presStyleCnt="0">
        <dgm:presLayoutVars>
          <dgm:hierBranch val="init"/>
        </dgm:presLayoutVars>
      </dgm:prSet>
      <dgm:spPr/>
    </dgm:pt>
    <dgm:pt modelId="{F0C991CB-33AC-472A-8010-CF6FBFE357AA}" type="pres">
      <dgm:prSet presAssocID="{74CDC2DC-33B9-44FB-BCB1-B5A8A4C5CC94}" presName="rootComposite" presStyleCnt="0"/>
      <dgm:spPr/>
    </dgm:pt>
    <dgm:pt modelId="{E9961017-CF1E-4A08-BD12-6E9A338FD4DC}" type="pres">
      <dgm:prSet presAssocID="{74CDC2DC-33B9-44FB-BCB1-B5A8A4C5CC94}" presName="rootText" presStyleLbl="node2" presStyleIdx="0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F13A40D-DB7F-4193-931D-35CF9AE5BCE8}" type="pres">
      <dgm:prSet presAssocID="{74CDC2DC-33B9-44FB-BCB1-B5A8A4C5CC94}" presName="rootConnector" presStyleLbl="node2" presStyleIdx="0" presStyleCnt="3"/>
      <dgm:spPr/>
    </dgm:pt>
    <dgm:pt modelId="{0DCAE06B-1B78-4CEC-8B6E-0FFBB2BB8FE9}" type="pres">
      <dgm:prSet presAssocID="{74CDC2DC-33B9-44FB-BCB1-B5A8A4C5CC94}" presName="hierChild4" presStyleCnt="0"/>
      <dgm:spPr/>
    </dgm:pt>
    <dgm:pt modelId="{EC026A46-785A-439A-AAF6-DB6B72CC9A69}" type="pres">
      <dgm:prSet presAssocID="{74CDC2DC-33B9-44FB-BCB1-B5A8A4C5CC94}" presName="hierChild5" presStyleCnt="0"/>
      <dgm:spPr/>
    </dgm:pt>
    <dgm:pt modelId="{AFC9C4BE-2307-44BD-9F4F-3613FEFD2B23}" type="pres">
      <dgm:prSet presAssocID="{450E464D-6B12-4A62-A6A9-698D644A1217}" presName="Name64" presStyleLbl="parChTrans1D2" presStyleIdx="1" presStyleCnt="3"/>
      <dgm:spPr/>
    </dgm:pt>
    <dgm:pt modelId="{5158F053-69C5-40D9-99E3-AFB277442CD5}" type="pres">
      <dgm:prSet presAssocID="{857DB30E-58EF-440A-8C44-CE2FB39C6AB9}" presName="hierRoot2" presStyleCnt="0">
        <dgm:presLayoutVars>
          <dgm:hierBranch val="init"/>
        </dgm:presLayoutVars>
      </dgm:prSet>
      <dgm:spPr/>
    </dgm:pt>
    <dgm:pt modelId="{7D610B50-56BB-45AF-9F66-ADC58F9A16D9}" type="pres">
      <dgm:prSet presAssocID="{857DB30E-58EF-440A-8C44-CE2FB39C6AB9}" presName="rootComposite" presStyleCnt="0"/>
      <dgm:spPr/>
    </dgm:pt>
    <dgm:pt modelId="{39D5898B-4E3E-4794-828C-317068995624}" type="pres">
      <dgm:prSet presAssocID="{857DB30E-58EF-440A-8C44-CE2FB39C6AB9}" presName="rootText" presStyleLbl="node2" presStyleIdx="1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21E4EEAB-FEF4-43A7-B7AD-4BD3B30C0317}" type="pres">
      <dgm:prSet presAssocID="{857DB30E-58EF-440A-8C44-CE2FB39C6AB9}" presName="rootConnector" presStyleLbl="node2" presStyleIdx="1" presStyleCnt="3"/>
      <dgm:spPr/>
    </dgm:pt>
    <dgm:pt modelId="{233ABB9D-1DD3-4F9D-8432-FB71CA99152B}" type="pres">
      <dgm:prSet presAssocID="{857DB30E-58EF-440A-8C44-CE2FB39C6AB9}" presName="hierChild4" presStyleCnt="0"/>
      <dgm:spPr/>
    </dgm:pt>
    <dgm:pt modelId="{9EE8C410-3995-4DB9-AB27-EFB7073569E3}" type="pres">
      <dgm:prSet presAssocID="{857DB30E-58EF-440A-8C44-CE2FB39C6AB9}" presName="hierChild5" presStyleCnt="0"/>
      <dgm:spPr/>
    </dgm:pt>
    <dgm:pt modelId="{36BF29C3-A8EC-4B88-96DC-1E044478AC6A}" type="pres">
      <dgm:prSet presAssocID="{9B5F857A-7E46-45A3-8767-2F55C5C7A3D3}" presName="Name64" presStyleLbl="parChTrans1D2" presStyleIdx="2" presStyleCnt="3"/>
      <dgm:spPr/>
    </dgm:pt>
    <dgm:pt modelId="{8F8FC303-EF1C-466A-ADCA-A003E4846B14}" type="pres">
      <dgm:prSet presAssocID="{15666262-877D-4CB1-9F2A-F3C48464AB0A}" presName="hierRoot2" presStyleCnt="0">
        <dgm:presLayoutVars>
          <dgm:hierBranch val="init"/>
        </dgm:presLayoutVars>
      </dgm:prSet>
      <dgm:spPr/>
    </dgm:pt>
    <dgm:pt modelId="{3F289353-FC6F-4AB4-B8F8-4751669BBE1E}" type="pres">
      <dgm:prSet presAssocID="{15666262-877D-4CB1-9F2A-F3C48464AB0A}" presName="rootComposite" presStyleCnt="0"/>
      <dgm:spPr/>
    </dgm:pt>
    <dgm:pt modelId="{F50C8D2A-2AA7-4C60-B0A1-F87FB71D2DB8}" type="pres">
      <dgm:prSet presAssocID="{15666262-877D-4CB1-9F2A-F3C48464AB0A}" presName="rootText" presStyleLbl="node2" presStyleIdx="2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F0B528C-31F8-4994-A75D-0DF4C4A5F4E0}" type="pres">
      <dgm:prSet presAssocID="{15666262-877D-4CB1-9F2A-F3C48464AB0A}" presName="rootConnector" presStyleLbl="node2" presStyleIdx="2" presStyleCnt="3"/>
      <dgm:spPr/>
    </dgm:pt>
    <dgm:pt modelId="{90343EB7-E124-4C40-B8E1-BB8BF7CF7482}" type="pres">
      <dgm:prSet presAssocID="{15666262-877D-4CB1-9F2A-F3C48464AB0A}" presName="hierChild4" presStyleCnt="0"/>
      <dgm:spPr/>
    </dgm:pt>
    <dgm:pt modelId="{8D0E7F6C-4AD6-4BB3-A1F8-9F15ADEB8036}" type="pres">
      <dgm:prSet presAssocID="{15666262-877D-4CB1-9F2A-F3C48464AB0A}" presName="hierChild5" presStyleCnt="0"/>
      <dgm:spPr/>
    </dgm:pt>
    <dgm:pt modelId="{E5A1204D-A98C-4368-BE0F-70D09210131C}" type="pres">
      <dgm:prSet presAssocID="{B2F09C70-25FF-4A8F-8A0A-CEE2FE3B0760}" presName="hierChild3" presStyleCnt="0"/>
      <dgm:spPr/>
    </dgm:pt>
  </dgm:ptLst>
  <dgm:cxnLst>
    <dgm:cxn modelId="{88AC8812-DA67-4677-A04B-068FB8B82FB2}" srcId="{B2F09C70-25FF-4A8F-8A0A-CEE2FE3B0760}" destId="{74CDC2DC-33B9-44FB-BCB1-B5A8A4C5CC94}" srcOrd="0" destOrd="0" parTransId="{3512FDF3-87EC-477B-8FB2-222CCD8213DD}" sibTransId="{3477183A-6A0B-46CD-AC4B-14AC6FC57C23}"/>
    <dgm:cxn modelId="{6C71D217-BEFF-4097-920D-E7E34622DFB2}" srcId="{B2F09C70-25FF-4A8F-8A0A-CEE2FE3B0760}" destId="{857DB30E-58EF-440A-8C44-CE2FB39C6AB9}" srcOrd="1" destOrd="0" parTransId="{450E464D-6B12-4A62-A6A9-698D644A1217}" sibTransId="{9C6662E8-38DF-47A6-9CB4-E8A4C21F76A3}"/>
    <dgm:cxn modelId="{85AD073D-985B-42D4-AFEA-EBF501774F52}" type="presOf" srcId="{74CDC2DC-33B9-44FB-BCB1-B5A8A4C5CC94}" destId="{9F13A40D-DB7F-4193-931D-35CF9AE5BCE8}" srcOrd="1" destOrd="0" presId="urn:microsoft.com/office/officeart/2009/3/layout/HorizontalOrganizationChart"/>
    <dgm:cxn modelId="{A04A8343-1EE4-4FE9-BB87-47BC7B59F6E1}" type="presOf" srcId="{15666262-877D-4CB1-9F2A-F3C48464AB0A}" destId="{F50C8D2A-2AA7-4C60-B0A1-F87FB71D2DB8}" srcOrd="0" destOrd="0" presId="urn:microsoft.com/office/officeart/2009/3/layout/HorizontalOrganizationChart"/>
    <dgm:cxn modelId="{49BCF064-5402-4A9F-9863-75887F24ADC4}" srcId="{B2F09C70-25FF-4A8F-8A0A-CEE2FE3B0760}" destId="{15666262-877D-4CB1-9F2A-F3C48464AB0A}" srcOrd="2" destOrd="0" parTransId="{9B5F857A-7E46-45A3-8767-2F55C5C7A3D3}" sibTransId="{5C7E94C3-D37A-40BE-AB17-D5F45EE60E61}"/>
    <dgm:cxn modelId="{F8C39868-1CE5-4A54-81FD-64C663FA5D18}" type="presOf" srcId="{B2F09C70-25FF-4A8F-8A0A-CEE2FE3B0760}" destId="{592D6A18-B1F2-419B-816B-46E824C7A049}" srcOrd="0" destOrd="0" presId="urn:microsoft.com/office/officeart/2009/3/layout/HorizontalOrganizationChart"/>
    <dgm:cxn modelId="{C3039652-40BA-420B-B994-B9F790449D0D}" type="presOf" srcId="{15666262-877D-4CB1-9F2A-F3C48464AB0A}" destId="{5F0B528C-31F8-4994-A75D-0DF4C4A5F4E0}" srcOrd="1" destOrd="0" presId="urn:microsoft.com/office/officeart/2009/3/layout/HorizontalOrganizationChart"/>
    <dgm:cxn modelId="{C0A0B0B3-FC66-4286-BEDC-EDD592F75CFE}" type="presOf" srcId="{74CDC2DC-33B9-44FB-BCB1-B5A8A4C5CC94}" destId="{E9961017-CF1E-4A08-BD12-6E9A338FD4DC}" srcOrd="0" destOrd="0" presId="urn:microsoft.com/office/officeart/2009/3/layout/HorizontalOrganizationChart"/>
    <dgm:cxn modelId="{43D032B6-D350-445E-AF0D-BE03536DEE78}" type="presOf" srcId="{857DB30E-58EF-440A-8C44-CE2FB39C6AB9}" destId="{21E4EEAB-FEF4-43A7-B7AD-4BD3B30C0317}" srcOrd="1" destOrd="0" presId="urn:microsoft.com/office/officeart/2009/3/layout/HorizontalOrganizationChart"/>
    <dgm:cxn modelId="{55B189D7-ABB1-46D3-8ADC-88A8D45F3360}" type="presOf" srcId="{450E464D-6B12-4A62-A6A9-698D644A1217}" destId="{AFC9C4BE-2307-44BD-9F4F-3613FEFD2B23}" srcOrd="0" destOrd="0" presId="urn:microsoft.com/office/officeart/2009/3/layout/HorizontalOrganizationChart"/>
    <dgm:cxn modelId="{01F6B5D7-B7CF-4693-A7EA-7FF138A71551}" type="presOf" srcId="{3512FDF3-87EC-477B-8FB2-222CCD8213DD}" destId="{90231152-8A68-4575-9388-B5BCE7BD214D}" srcOrd="0" destOrd="0" presId="urn:microsoft.com/office/officeart/2009/3/layout/HorizontalOrganizationChart"/>
    <dgm:cxn modelId="{686EB1DF-F27C-4279-B1F8-50939365F059}" type="presOf" srcId="{B2F09C70-25FF-4A8F-8A0A-CEE2FE3B0760}" destId="{01A93DB8-AEF1-452F-A9A7-DE896612D406}" srcOrd="1" destOrd="0" presId="urn:microsoft.com/office/officeart/2009/3/layout/HorizontalOrganizationChart"/>
    <dgm:cxn modelId="{E39D74F2-B540-4756-8285-54ABC5BBDE92}" srcId="{8AFE13DD-7702-4AF3-A8AF-03E815E7AA8B}" destId="{B2F09C70-25FF-4A8F-8A0A-CEE2FE3B0760}" srcOrd="0" destOrd="0" parTransId="{3603EEBC-DC4D-4FB7-A8FB-5F36E55F4D24}" sibTransId="{47337AD7-564D-4A47-A8E6-76E1D80F8094}"/>
    <dgm:cxn modelId="{43416AFA-0250-4AD8-BCF1-A05A3B0DEBD6}" type="presOf" srcId="{857DB30E-58EF-440A-8C44-CE2FB39C6AB9}" destId="{39D5898B-4E3E-4794-828C-317068995624}" srcOrd="0" destOrd="0" presId="urn:microsoft.com/office/officeart/2009/3/layout/HorizontalOrganizationChart"/>
    <dgm:cxn modelId="{D919FAFB-229C-4B29-B667-ED037520685C}" type="presOf" srcId="{9B5F857A-7E46-45A3-8767-2F55C5C7A3D3}" destId="{36BF29C3-A8EC-4B88-96DC-1E044478AC6A}" srcOrd="0" destOrd="0" presId="urn:microsoft.com/office/officeart/2009/3/layout/HorizontalOrganizationChart"/>
    <dgm:cxn modelId="{5D106BFD-FB5D-4650-BB6B-04907630AEAF}" type="presOf" srcId="{8AFE13DD-7702-4AF3-A8AF-03E815E7AA8B}" destId="{23E0D987-2F6A-419C-8708-1E24893EF912}" srcOrd="0" destOrd="0" presId="urn:microsoft.com/office/officeart/2009/3/layout/HorizontalOrganizationChart"/>
    <dgm:cxn modelId="{0A39C26A-C5FA-431E-8FD4-0F460BA77483}" type="presParOf" srcId="{23E0D987-2F6A-419C-8708-1E24893EF912}" destId="{EEB0BB2E-EB15-43B1-93C6-4E429CFD697B}" srcOrd="0" destOrd="0" presId="urn:microsoft.com/office/officeart/2009/3/layout/HorizontalOrganizationChart"/>
    <dgm:cxn modelId="{AA3BD870-1484-4E58-BB70-12DB7A53C860}" type="presParOf" srcId="{EEB0BB2E-EB15-43B1-93C6-4E429CFD697B}" destId="{84D29CEE-A6A6-4686-84A2-05115BE2F44C}" srcOrd="0" destOrd="0" presId="urn:microsoft.com/office/officeart/2009/3/layout/HorizontalOrganizationChart"/>
    <dgm:cxn modelId="{4CDB3FBA-30D8-4A08-AD01-59BACB1893B2}" type="presParOf" srcId="{84D29CEE-A6A6-4686-84A2-05115BE2F44C}" destId="{592D6A18-B1F2-419B-816B-46E824C7A049}" srcOrd="0" destOrd="0" presId="urn:microsoft.com/office/officeart/2009/3/layout/HorizontalOrganizationChart"/>
    <dgm:cxn modelId="{5BE8CAF2-4172-468C-A663-F110DD573037}" type="presParOf" srcId="{84D29CEE-A6A6-4686-84A2-05115BE2F44C}" destId="{01A93DB8-AEF1-452F-A9A7-DE896612D406}" srcOrd="1" destOrd="0" presId="urn:microsoft.com/office/officeart/2009/3/layout/HorizontalOrganizationChart"/>
    <dgm:cxn modelId="{66BD0ED0-FA97-4B4E-9CBD-D9C9288551F8}" type="presParOf" srcId="{EEB0BB2E-EB15-43B1-93C6-4E429CFD697B}" destId="{ABE5B9BE-37AF-4CE2-9161-80C51D919D5A}" srcOrd="1" destOrd="0" presId="urn:microsoft.com/office/officeart/2009/3/layout/HorizontalOrganizationChart"/>
    <dgm:cxn modelId="{DAA2B418-10F0-4720-9A0A-7EEC690619DC}" type="presParOf" srcId="{ABE5B9BE-37AF-4CE2-9161-80C51D919D5A}" destId="{90231152-8A68-4575-9388-B5BCE7BD214D}" srcOrd="0" destOrd="0" presId="urn:microsoft.com/office/officeart/2009/3/layout/HorizontalOrganizationChart"/>
    <dgm:cxn modelId="{FB37E6A2-D2B3-4BB5-BF5C-16223DFE7E6F}" type="presParOf" srcId="{ABE5B9BE-37AF-4CE2-9161-80C51D919D5A}" destId="{A970DD4E-30EE-4C5B-B55E-D5B487ACEC47}" srcOrd="1" destOrd="0" presId="urn:microsoft.com/office/officeart/2009/3/layout/HorizontalOrganizationChart"/>
    <dgm:cxn modelId="{740A34C2-09BB-4D9F-BA95-DC13FDFD54E4}" type="presParOf" srcId="{A970DD4E-30EE-4C5B-B55E-D5B487ACEC47}" destId="{F0C991CB-33AC-472A-8010-CF6FBFE357AA}" srcOrd="0" destOrd="0" presId="urn:microsoft.com/office/officeart/2009/3/layout/HorizontalOrganizationChart"/>
    <dgm:cxn modelId="{4EE1195D-F119-41DA-8F3F-A278A9821C5C}" type="presParOf" srcId="{F0C991CB-33AC-472A-8010-CF6FBFE357AA}" destId="{E9961017-CF1E-4A08-BD12-6E9A338FD4DC}" srcOrd="0" destOrd="0" presId="urn:microsoft.com/office/officeart/2009/3/layout/HorizontalOrganizationChart"/>
    <dgm:cxn modelId="{EAF6390D-5AD5-478A-8A47-14D95F388243}" type="presParOf" srcId="{F0C991CB-33AC-472A-8010-CF6FBFE357AA}" destId="{9F13A40D-DB7F-4193-931D-35CF9AE5BCE8}" srcOrd="1" destOrd="0" presId="urn:microsoft.com/office/officeart/2009/3/layout/HorizontalOrganizationChart"/>
    <dgm:cxn modelId="{04E95BC1-DBA7-48D1-90AF-048612FF705A}" type="presParOf" srcId="{A970DD4E-30EE-4C5B-B55E-D5B487ACEC47}" destId="{0DCAE06B-1B78-4CEC-8B6E-0FFBB2BB8FE9}" srcOrd="1" destOrd="0" presId="urn:microsoft.com/office/officeart/2009/3/layout/HorizontalOrganizationChart"/>
    <dgm:cxn modelId="{6D49C59D-3831-41FB-B33F-21AF1B010531}" type="presParOf" srcId="{A970DD4E-30EE-4C5B-B55E-D5B487ACEC47}" destId="{EC026A46-785A-439A-AAF6-DB6B72CC9A69}" srcOrd="2" destOrd="0" presId="urn:microsoft.com/office/officeart/2009/3/layout/HorizontalOrganizationChart"/>
    <dgm:cxn modelId="{2067BBB7-96FD-4921-8FA9-49639EFC7B61}" type="presParOf" srcId="{ABE5B9BE-37AF-4CE2-9161-80C51D919D5A}" destId="{AFC9C4BE-2307-44BD-9F4F-3613FEFD2B23}" srcOrd="2" destOrd="0" presId="urn:microsoft.com/office/officeart/2009/3/layout/HorizontalOrganizationChart"/>
    <dgm:cxn modelId="{542B09E1-3B0C-4688-B048-42EB9C9698FF}" type="presParOf" srcId="{ABE5B9BE-37AF-4CE2-9161-80C51D919D5A}" destId="{5158F053-69C5-40D9-99E3-AFB277442CD5}" srcOrd="3" destOrd="0" presId="urn:microsoft.com/office/officeart/2009/3/layout/HorizontalOrganizationChart"/>
    <dgm:cxn modelId="{94FE564B-8465-472D-A67A-929317D18728}" type="presParOf" srcId="{5158F053-69C5-40D9-99E3-AFB277442CD5}" destId="{7D610B50-56BB-45AF-9F66-ADC58F9A16D9}" srcOrd="0" destOrd="0" presId="urn:microsoft.com/office/officeart/2009/3/layout/HorizontalOrganizationChart"/>
    <dgm:cxn modelId="{14D268E2-2524-4908-9044-CF5033A66338}" type="presParOf" srcId="{7D610B50-56BB-45AF-9F66-ADC58F9A16D9}" destId="{39D5898B-4E3E-4794-828C-317068995624}" srcOrd="0" destOrd="0" presId="urn:microsoft.com/office/officeart/2009/3/layout/HorizontalOrganizationChart"/>
    <dgm:cxn modelId="{F96C9CCD-C0D4-4890-A5F5-21E79E345EF9}" type="presParOf" srcId="{7D610B50-56BB-45AF-9F66-ADC58F9A16D9}" destId="{21E4EEAB-FEF4-43A7-B7AD-4BD3B30C0317}" srcOrd="1" destOrd="0" presId="urn:microsoft.com/office/officeart/2009/3/layout/HorizontalOrganizationChart"/>
    <dgm:cxn modelId="{9B61D8EA-69B7-4914-B9C1-0D76E2D5C8CD}" type="presParOf" srcId="{5158F053-69C5-40D9-99E3-AFB277442CD5}" destId="{233ABB9D-1DD3-4F9D-8432-FB71CA99152B}" srcOrd="1" destOrd="0" presId="urn:microsoft.com/office/officeart/2009/3/layout/HorizontalOrganizationChart"/>
    <dgm:cxn modelId="{1152C213-D11F-4615-917D-1468086328F3}" type="presParOf" srcId="{5158F053-69C5-40D9-99E3-AFB277442CD5}" destId="{9EE8C410-3995-4DB9-AB27-EFB7073569E3}" srcOrd="2" destOrd="0" presId="urn:microsoft.com/office/officeart/2009/3/layout/HorizontalOrganizationChart"/>
    <dgm:cxn modelId="{868AAE53-70F8-44E3-A6D2-0883ADEB1D8E}" type="presParOf" srcId="{ABE5B9BE-37AF-4CE2-9161-80C51D919D5A}" destId="{36BF29C3-A8EC-4B88-96DC-1E044478AC6A}" srcOrd="4" destOrd="0" presId="urn:microsoft.com/office/officeart/2009/3/layout/HorizontalOrganizationChart"/>
    <dgm:cxn modelId="{63C917F8-E046-4471-B05F-82D47B8455FF}" type="presParOf" srcId="{ABE5B9BE-37AF-4CE2-9161-80C51D919D5A}" destId="{8F8FC303-EF1C-466A-ADCA-A003E4846B14}" srcOrd="5" destOrd="0" presId="urn:microsoft.com/office/officeart/2009/3/layout/HorizontalOrganizationChart"/>
    <dgm:cxn modelId="{0F46770A-D024-4B45-BF43-9E0CD9F9F75B}" type="presParOf" srcId="{8F8FC303-EF1C-466A-ADCA-A003E4846B14}" destId="{3F289353-FC6F-4AB4-B8F8-4751669BBE1E}" srcOrd="0" destOrd="0" presId="urn:microsoft.com/office/officeart/2009/3/layout/HorizontalOrganizationChart"/>
    <dgm:cxn modelId="{EFA0B63F-CD05-4A4B-BC8D-FDFB4BA0EC71}" type="presParOf" srcId="{3F289353-FC6F-4AB4-B8F8-4751669BBE1E}" destId="{F50C8D2A-2AA7-4C60-B0A1-F87FB71D2DB8}" srcOrd="0" destOrd="0" presId="urn:microsoft.com/office/officeart/2009/3/layout/HorizontalOrganizationChart"/>
    <dgm:cxn modelId="{83BC75B4-8AB1-45FD-BCC3-F4B80F04E9EB}" type="presParOf" srcId="{3F289353-FC6F-4AB4-B8F8-4751669BBE1E}" destId="{5F0B528C-31F8-4994-A75D-0DF4C4A5F4E0}" srcOrd="1" destOrd="0" presId="urn:microsoft.com/office/officeart/2009/3/layout/HorizontalOrganizationChart"/>
    <dgm:cxn modelId="{479DFBDE-280A-4BD3-9F48-A4545FD2F142}" type="presParOf" srcId="{8F8FC303-EF1C-466A-ADCA-A003E4846B14}" destId="{90343EB7-E124-4C40-B8E1-BB8BF7CF7482}" srcOrd="1" destOrd="0" presId="urn:microsoft.com/office/officeart/2009/3/layout/HorizontalOrganizationChart"/>
    <dgm:cxn modelId="{91615F96-00C6-4CFB-A00E-D502E6E8AD8B}" type="presParOf" srcId="{8F8FC303-EF1C-466A-ADCA-A003E4846B14}" destId="{8D0E7F6C-4AD6-4BB3-A1F8-9F15ADEB8036}" srcOrd="2" destOrd="0" presId="urn:microsoft.com/office/officeart/2009/3/layout/HorizontalOrganizationChart"/>
    <dgm:cxn modelId="{9C773CD0-AF0A-400D-8467-DF454E869046}" type="presParOf" srcId="{EEB0BB2E-EB15-43B1-93C6-4E429CFD697B}" destId="{E5A1204D-A98C-4368-BE0F-70D09210131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2010B1-19ED-4DF1-AF90-3CA1076D66F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D9C4C6-A104-4214-BC0C-924A49212509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004B81"/>
          </a:solidFill>
        </a:ln>
      </dgm:spPr>
      <dgm:t>
        <a:bodyPr/>
        <a:lstStyle/>
        <a:p>
          <a:r>
            <a:rPr lang="en-GB" sz="1800" dirty="0"/>
            <a:t>Early in development</a:t>
          </a:r>
        </a:p>
      </dgm:t>
    </dgm:pt>
    <dgm:pt modelId="{C1F537BD-9020-44AE-8AA4-7947C4287AE8}" type="parTrans" cxnId="{3DDA82D7-D029-4D15-9B16-AFD6D0E2F889}">
      <dgm:prSet/>
      <dgm:spPr/>
      <dgm:t>
        <a:bodyPr/>
        <a:lstStyle/>
        <a:p>
          <a:endParaRPr lang="en-GB"/>
        </a:p>
      </dgm:t>
    </dgm:pt>
    <dgm:pt modelId="{BDFAD758-E4F0-42BB-AE89-F5D009E49738}" type="sibTrans" cxnId="{3DDA82D7-D029-4D15-9B16-AFD6D0E2F889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2165323F-5C09-42E2-9E64-9DAE897F7DC6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004B81"/>
          </a:solidFill>
        </a:ln>
      </dgm:spPr>
      <dgm:t>
        <a:bodyPr/>
        <a:lstStyle/>
        <a:p>
          <a:r>
            <a:rPr lang="en-GB" sz="1800" dirty="0"/>
            <a:t>Before public disclosure</a:t>
          </a:r>
        </a:p>
      </dgm:t>
    </dgm:pt>
    <dgm:pt modelId="{4577842C-3FF1-43E8-920F-0B08F58A8A78}" type="parTrans" cxnId="{976A35B7-D9CF-48BB-BB63-D0C4214F48C5}">
      <dgm:prSet/>
      <dgm:spPr/>
      <dgm:t>
        <a:bodyPr/>
        <a:lstStyle/>
        <a:p>
          <a:endParaRPr lang="en-GB"/>
        </a:p>
      </dgm:t>
    </dgm:pt>
    <dgm:pt modelId="{DF1895C2-2F65-4F33-A2B6-984E91587C17}" type="sibTrans" cxnId="{976A35B7-D9CF-48BB-BB63-D0C4214F48C5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B505B8CE-FB75-4E44-A530-F5FC63B7C055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004B81"/>
          </a:solidFill>
        </a:ln>
      </dgm:spPr>
      <dgm:t>
        <a:bodyPr/>
        <a:lstStyle/>
        <a:p>
          <a:r>
            <a:rPr lang="en-GB" sz="1800" dirty="0"/>
            <a:t>During product development</a:t>
          </a:r>
        </a:p>
      </dgm:t>
    </dgm:pt>
    <dgm:pt modelId="{200651D7-3F6B-4333-9579-CEDD8B0FA97D}" type="parTrans" cxnId="{958793BC-966D-4C83-836E-46C5968A8B5A}">
      <dgm:prSet/>
      <dgm:spPr/>
      <dgm:t>
        <a:bodyPr/>
        <a:lstStyle/>
        <a:p>
          <a:endParaRPr lang="en-GB"/>
        </a:p>
      </dgm:t>
    </dgm:pt>
    <dgm:pt modelId="{7F12BBC0-C393-41B0-B925-789D06D7194A}" type="sibTrans" cxnId="{958793BC-966D-4C83-836E-46C5968A8B5A}">
      <dgm:prSet/>
      <dgm:spPr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7C111655-BDA5-4029-A2E8-C3D8DDCDB28B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004B81"/>
          </a:solidFill>
        </a:ln>
      </dgm:spPr>
      <dgm:t>
        <a:bodyPr/>
        <a:lstStyle/>
        <a:p>
          <a:r>
            <a:rPr lang="en-GB" sz="1800" dirty="0"/>
            <a:t>Before market entry</a:t>
          </a:r>
        </a:p>
      </dgm:t>
    </dgm:pt>
    <dgm:pt modelId="{845B4DD9-A3C8-453A-A608-B8E1C3AC1FA4}" type="parTrans" cxnId="{6CD84CA2-F46F-4290-9B99-2F2D911E6B56}">
      <dgm:prSet/>
      <dgm:spPr/>
      <dgm:t>
        <a:bodyPr/>
        <a:lstStyle/>
        <a:p>
          <a:endParaRPr lang="en-GB"/>
        </a:p>
      </dgm:t>
    </dgm:pt>
    <dgm:pt modelId="{DDD99552-720C-4C4A-A443-EB86D3003EF5}" type="sibTrans" cxnId="{6CD84CA2-F46F-4290-9B99-2F2D911E6B56}">
      <dgm:prSet/>
      <dgm:spPr>
        <a:solidFill>
          <a:schemeClr val="bg1"/>
        </a:solidFill>
        <a:ln w="19050">
          <a:solidFill>
            <a:srgbClr val="1753A5"/>
          </a:solidFill>
        </a:ln>
      </dgm:spPr>
      <dgm:t>
        <a:bodyPr/>
        <a:lstStyle/>
        <a:p>
          <a:endParaRPr lang="en-GB"/>
        </a:p>
      </dgm:t>
    </dgm:pt>
    <dgm:pt modelId="{532E9BB3-BB0C-442F-9916-FB98D03AB124}" type="pres">
      <dgm:prSet presAssocID="{6B2010B1-19ED-4DF1-AF90-3CA1076D66F5}" presName="cycle" presStyleCnt="0">
        <dgm:presLayoutVars>
          <dgm:dir/>
          <dgm:resizeHandles val="exact"/>
        </dgm:presLayoutVars>
      </dgm:prSet>
      <dgm:spPr/>
    </dgm:pt>
    <dgm:pt modelId="{D57761A5-E2A0-4367-95A9-1880741917C2}" type="pres">
      <dgm:prSet presAssocID="{D8D9C4C6-A104-4214-BC0C-924A49212509}" presName="node" presStyleLbl="node1" presStyleIdx="0" presStyleCnt="4">
        <dgm:presLayoutVars>
          <dgm:bulletEnabled val="1"/>
        </dgm:presLayoutVars>
      </dgm:prSet>
      <dgm:spPr/>
    </dgm:pt>
    <dgm:pt modelId="{8A291641-06C5-4EBE-B85B-FE56198E8E84}" type="pres">
      <dgm:prSet presAssocID="{D8D9C4C6-A104-4214-BC0C-924A49212509}" presName="spNode" presStyleCnt="0"/>
      <dgm:spPr/>
    </dgm:pt>
    <dgm:pt modelId="{40A1D218-A6B1-421A-8833-FA0CBCBC54E5}" type="pres">
      <dgm:prSet presAssocID="{BDFAD758-E4F0-42BB-AE89-F5D009E49738}" presName="sibTrans" presStyleLbl="sibTrans1D1" presStyleIdx="0" presStyleCnt="4"/>
      <dgm:spPr/>
    </dgm:pt>
    <dgm:pt modelId="{0A9011F7-073E-4A86-9E03-4816DC1F15FE}" type="pres">
      <dgm:prSet presAssocID="{2165323F-5C09-42E2-9E64-9DAE897F7DC6}" presName="node" presStyleLbl="node1" presStyleIdx="1" presStyleCnt="4">
        <dgm:presLayoutVars>
          <dgm:bulletEnabled val="1"/>
        </dgm:presLayoutVars>
      </dgm:prSet>
      <dgm:spPr/>
    </dgm:pt>
    <dgm:pt modelId="{C36E812A-4F87-4460-85A8-CD71CDF5401D}" type="pres">
      <dgm:prSet presAssocID="{2165323F-5C09-42E2-9E64-9DAE897F7DC6}" presName="spNode" presStyleCnt="0"/>
      <dgm:spPr/>
    </dgm:pt>
    <dgm:pt modelId="{A08106B6-5D2E-4889-BF42-656879ACD964}" type="pres">
      <dgm:prSet presAssocID="{DF1895C2-2F65-4F33-A2B6-984E91587C17}" presName="sibTrans" presStyleLbl="sibTrans1D1" presStyleIdx="1" presStyleCnt="4"/>
      <dgm:spPr/>
    </dgm:pt>
    <dgm:pt modelId="{1B11ABCA-F2C1-4AB9-9A95-D13F1327DDED}" type="pres">
      <dgm:prSet presAssocID="{B505B8CE-FB75-4E44-A530-F5FC63B7C055}" presName="node" presStyleLbl="node1" presStyleIdx="2" presStyleCnt="4">
        <dgm:presLayoutVars>
          <dgm:bulletEnabled val="1"/>
        </dgm:presLayoutVars>
      </dgm:prSet>
      <dgm:spPr/>
    </dgm:pt>
    <dgm:pt modelId="{AC66F003-C1DF-4EDB-B11A-6A28A4529708}" type="pres">
      <dgm:prSet presAssocID="{B505B8CE-FB75-4E44-A530-F5FC63B7C055}" presName="spNode" presStyleCnt="0"/>
      <dgm:spPr/>
    </dgm:pt>
    <dgm:pt modelId="{62A909B4-98AD-41CD-8002-DC92C5BCC221}" type="pres">
      <dgm:prSet presAssocID="{7F12BBC0-C393-41B0-B925-789D06D7194A}" presName="sibTrans" presStyleLbl="sibTrans1D1" presStyleIdx="2" presStyleCnt="4"/>
      <dgm:spPr/>
    </dgm:pt>
    <dgm:pt modelId="{3C0E0D35-449B-424D-8303-4EBFFE8A973E}" type="pres">
      <dgm:prSet presAssocID="{7C111655-BDA5-4029-A2E8-C3D8DDCDB28B}" presName="node" presStyleLbl="node1" presStyleIdx="3" presStyleCnt="4">
        <dgm:presLayoutVars>
          <dgm:bulletEnabled val="1"/>
        </dgm:presLayoutVars>
      </dgm:prSet>
      <dgm:spPr/>
    </dgm:pt>
    <dgm:pt modelId="{0CD06C47-A0BF-451C-8781-F72D2EAA67AF}" type="pres">
      <dgm:prSet presAssocID="{7C111655-BDA5-4029-A2E8-C3D8DDCDB28B}" presName="spNode" presStyleCnt="0"/>
      <dgm:spPr/>
    </dgm:pt>
    <dgm:pt modelId="{20E80D65-593B-4929-BA16-DF1A87C1B468}" type="pres">
      <dgm:prSet presAssocID="{DDD99552-720C-4C4A-A443-EB86D3003EF5}" presName="sibTrans" presStyleLbl="sibTrans1D1" presStyleIdx="3" presStyleCnt="4"/>
      <dgm:spPr/>
    </dgm:pt>
  </dgm:ptLst>
  <dgm:cxnLst>
    <dgm:cxn modelId="{01055E01-57B6-4C1C-92BD-6F67BEBCFCC7}" type="presOf" srcId="{B505B8CE-FB75-4E44-A530-F5FC63B7C055}" destId="{1B11ABCA-F2C1-4AB9-9A95-D13F1327DDED}" srcOrd="0" destOrd="0" presId="urn:microsoft.com/office/officeart/2005/8/layout/cycle5"/>
    <dgm:cxn modelId="{35D0A71F-298A-4E4D-9CC1-CA58FA20B2C9}" type="presOf" srcId="{D8D9C4C6-A104-4214-BC0C-924A49212509}" destId="{D57761A5-E2A0-4367-95A9-1880741917C2}" srcOrd="0" destOrd="0" presId="urn:microsoft.com/office/officeart/2005/8/layout/cycle5"/>
    <dgm:cxn modelId="{07325723-E9DA-409F-97BD-56A227CD370D}" type="presOf" srcId="{7C111655-BDA5-4029-A2E8-C3D8DDCDB28B}" destId="{3C0E0D35-449B-424D-8303-4EBFFE8A973E}" srcOrd="0" destOrd="0" presId="urn:microsoft.com/office/officeart/2005/8/layout/cycle5"/>
    <dgm:cxn modelId="{84B3692B-6602-4156-9E08-B6D03C220E6C}" type="presOf" srcId="{2165323F-5C09-42E2-9E64-9DAE897F7DC6}" destId="{0A9011F7-073E-4A86-9E03-4816DC1F15FE}" srcOrd="0" destOrd="0" presId="urn:microsoft.com/office/officeart/2005/8/layout/cycle5"/>
    <dgm:cxn modelId="{81E9515B-87E2-4FF4-9A47-44C3631AF265}" type="presOf" srcId="{BDFAD758-E4F0-42BB-AE89-F5D009E49738}" destId="{40A1D218-A6B1-421A-8833-FA0CBCBC54E5}" srcOrd="0" destOrd="0" presId="urn:microsoft.com/office/officeart/2005/8/layout/cycle5"/>
    <dgm:cxn modelId="{6401D56B-364D-4FE0-90D9-C264A5F7424C}" type="presOf" srcId="{DF1895C2-2F65-4F33-A2B6-984E91587C17}" destId="{A08106B6-5D2E-4889-BF42-656879ACD964}" srcOrd="0" destOrd="0" presId="urn:microsoft.com/office/officeart/2005/8/layout/cycle5"/>
    <dgm:cxn modelId="{52E44F4D-FCF2-41B7-8508-2E2461F204D6}" type="presOf" srcId="{7F12BBC0-C393-41B0-B925-789D06D7194A}" destId="{62A909B4-98AD-41CD-8002-DC92C5BCC221}" srcOrd="0" destOrd="0" presId="urn:microsoft.com/office/officeart/2005/8/layout/cycle5"/>
    <dgm:cxn modelId="{6CD84CA2-F46F-4290-9B99-2F2D911E6B56}" srcId="{6B2010B1-19ED-4DF1-AF90-3CA1076D66F5}" destId="{7C111655-BDA5-4029-A2E8-C3D8DDCDB28B}" srcOrd="3" destOrd="0" parTransId="{845B4DD9-A3C8-453A-A608-B8E1C3AC1FA4}" sibTransId="{DDD99552-720C-4C4A-A443-EB86D3003EF5}"/>
    <dgm:cxn modelId="{3650B6A3-9F40-492D-9AF6-36DADE1E6313}" type="presOf" srcId="{DDD99552-720C-4C4A-A443-EB86D3003EF5}" destId="{20E80D65-593B-4929-BA16-DF1A87C1B468}" srcOrd="0" destOrd="0" presId="urn:microsoft.com/office/officeart/2005/8/layout/cycle5"/>
    <dgm:cxn modelId="{976A35B7-D9CF-48BB-BB63-D0C4214F48C5}" srcId="{6B2010B1-19ED-4DF1-AF90-3CA1076D66F5}" destId="{2165323F-5C09-42E2-9E64-9DAE897F7DC6}" srcOrd="1" destOrd="0" parTransId="{4577842C-3FF1-43E8-920F-0B08F58A8A78}" sibTransId="{DF1895C2-2F65-4F33-A2B6-984E91587C17}"/>
    <dgm:cxn modelId="{958793BC-966D-4C83-836E-46C5968A8B5A}" srcId="{6B2010B1-19ED-4DF1-AF90-3CA1076D66F5}" destId="{B505B8CE-FB75-4E44-A530-F5FC63B7C055}" srcOrd="2" destOrd="0" parTransId="{200651D7-3F6B-4333-9579-CEDD8B0FA97D}" sibTransId="{7F12BBC0-C393-41B0-B925-789D06D7194A}"/>
    <dgm:cxn modelId="{3DDA82D7-D029-4D15-9B16-AFD6D0E2F889}" srcId="{6B2010B1-19ED-4DF1-AF90-3CA1076D66F5}" destId="{D8D9C4C6-A104-4214-BC0C-924A49212509}" srcOrd="0" destOrd="0" parTransId="{C1F537BD-9020-44AE-8AA4-7947C4287AE8}" sibTransId="{BDFAD758-E4F0-42BB-AE89-F5D009E49738}"/>
    <dgm:cxn modelId="{1F4C3BEF-6593-465A-9269-C1CAAE4CD741}" type="presOf" srcId="{6B2010B1-19ED-4DF1-AF90-3CA1076D66F5}" destId="{532E9BB3-BB0C-442F-9916-FB98D03AB124}" srcOrd="0" destOrd="0" presId="urn:microsoft.com/office/officeart/2005/8/layout/cycle5"/>
    <dgm:cxn modelId="{7612B7D9-F5C2-44BD-890D-25404B979B32}" type="presParOf" srcId="{532E9BB3-BB0C-442F-9916-FB98D03AB124}" destId="{D57761A5-E2A0-4367-95A9-1880741917C2}" srcOrd="0" destOrd="0" presId="urn:microsoft.com/office/officeart/2005/8/layout/cycle5"/>
    <dgm:cxn modelId="{F14AD08D-A201-496B-9204-94D23A61F940}" type="presParOf" srcId="{532E9BB3-BB0C-442F-9916-FB98D03AB124}" destId="{8A291641-06C5-4EBE-B85B-FE56198E8E84}" srcOrd="1" destOrd="0" presId="urn:microsoft.com/office/officeart/2005/8/layout/cycle5"/>
    <dgm:cxn modelId="{86E6F99E-C5DA-42EB-9856-A00CA56A381E}" type="presParOf" srcId="{532E9BB3-BB0C-442F-9916-FB98D03AB124}" destId="{40A1D218-A6B1-421A-8833-FA0CBCBC54E5}" srcOrd="2" destOrd="0" presId="urn:microsoft.com/office/officeart/2005/8/layout/cycle5"/>
    <dgm:cxn modelId="{D4CC0351-D985-4620-8897-1EBF4401C10A}" type="presParOf" srcId="{532E9BB3-BB0C-442F-9916-FB98D03AB124}" destId="{0A9011F7-073E-4A86-9E03-4816DC1F15FE}" srcOrd="3" destOrd="0" presId="urn:microsoft.com/office/officeart/2005/8/layout/cycle5"/>
    <dgm:cxn modelId="{E4C71D79-FBA4-487E-BEBB-A618A57DE078}" type="presParOf" srcId="{532E9BB3-BB0C-442F-9916-FB98D03AB124}" destId="{C36E812A-4F87-4460-85A8-CD71CDF5401D}" srcOrd="4" destOrd="0" presId="urn:microsoft.com/office/officeart/2005/8/layout/cycle5"/>
    <dgm:cxn modelId="{B72BE235-226B-4317-B57E-DD4C67D5DF51}" type="presParOf" srcId="{532E9BB3-BB0C-442F-9916-FB98D03AB124}" destId="{A08106B6-5D2E-4889-BF42-656879ACD964}" srcOrd="5" destOrd="0" presId="urn:microsoft.com/office/officeart/2005/8/layout/cycle5"/>
    <dgm:cxn modelId="{E870DF49-94FC-4D23-8FAF-45196B3E86EE}" type="presParOf" srcId="{532E9BB3-BB0C-442F-9916-FB98D03AB124}" destId="{1B11ABCA-F2C1-4AB9-9A95-D13F1327DDED}" srcOrd="6" destOrd="0" presId="urn:microsoft.com/office/officeart/2005/8/layout/cycle5"/>
    <dgm:cxn modelId="{D810F2A1-90EF-4547-A5DE-AC8897AF6055}" type="presParOf" srcId="{532E9BB3-BB0C-442F-9916-FB98D03AB124}" destId="{AC66F003-C1DF-4EDB-B11A-6A28A4529708}" srcOrd="7" destOrd="0" presId="urn:microsoft.com/office/officeart/2005/8/layout/cycle5"/>
    <dgm:cxn modelId="{729ED354-B462-4F4C-A5CC-11186ED8B227}" type="presParOf" srcId="{532E9BB3-BB0C-442F-9916-FB98D03AB124}" destId="{62A909B4-98AD-41CD-8002-DC92C5BCC221}" srcOrd="8" destOrd="0" presId="urn:microsoft.com/office/officeart/2005/8/layout/cycle5"/>
    <dgm:cxn modelId="{32684A45-7996-46E5-8595-874FCE9EDBF4}" type="presParOf" srcId="{532E9BB3-BB0C-442F-9916-FB98D03AB124}" destId="{3C0E0D35-449B-424D-8303-4EBFFE8A973E}" srcOrd="9" destOrd="0" presId="urn:microsoft.com/office/officeart/2005/8/layout/cycle5"/>
    <dgm:cxn modelId="{B0688A99-4541-4B2F-A822-963B904C7D04}" type="presParOf" srcId="{532E9BB3-BB0C-442F-9916-FB98D03AB124}" destId="{0CD06C47-A0BF-451C-8781-F72D2EAA67AF}" srcOrd="10" destOrd="0" presId="urn:microsoft.com/office/officeart/2005/8/layout/cycle5"/>
    <dgm:cxn modelId="{136135F3-F481-444F-99EA-EEDEFFC01F8A}" type="presParOf" srcId="{532E9BB3-BB0C-442F-9916-FB98D03AB124}" destId="{20E80D65-593B-4929-BA16-DF1A87C1B46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FE13DD-7702-4AF3-A8AF-03E815E7AA8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F09C70-25FF-4A8F-8A0A-CEE2FE3B0760}">
      <dgm:prSet phldrT="[Text]" custT="1"/>
      <dgm:spPr>
        <a:solidFill>
          <a:schemeClr val="accent1"/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sz="1800" b="1" dirty="0"/>
            <a:t>No action to register your IP</a:t>
          </a:r>
        </a:p>
      </dgm:t>
    </dgm:pt>
    <dgm:pt modelId="{3603EEBC-DC4D-4FB7-A8FB-5F36E55F4D24}" type="parTrans" cxnId="{E39D74F2-B540-4756-8285-54ABC5BBDE92}">
      <dgm:prSet/>
      <dgm:spPr/>
      <dgm:t>
        <a:bodyPr/>
        <a:lstStyle/>
        <a:p>
          <a:endParaRPr lang="en-GB"/>
        </a:p>
      </dgm:t>
    </dgm:pt>
    <dgm:pt modelId="{47337AD7-564D-4A47-A8E6-76E1D80F8094}" type="sibTrans" cxnId="{E39D74F2-B540-4756-8285-54ABC5BBDE92}">
      <dgm:prSet/>
      <dgm:spPr/>
      <dgm:t>
        <a:bodyPr/>
        <a:lstStyle/>
        <a:p>
          <a:endParaRPr lang="en-GB"/>
        </a:p>
      </dgm:t>
    </dgm:pt>
    <dgm:pt modelId="{74CDC2DC-33B9-44FB-BCB1-B5A8A4C5CC94}">
      <dgm:prSet phldrT="[Text]" custT="1"/>
      <dgm:spPr>
        <a:ln w="38100">
          <a:solidFill>
            <a:srgbClr val="1753A5"/>
          </a:solidFill>
        </a:ln>
      </dgm:spPr>
      <dgm:t>
        <a:bodyPr/>
        <a:lstStyle/>
        <a:p>
          <a:r>
            <a:rPr lang="en-US" sz="1800" dirty="0"/>
            <a:t>Limited market scope</a:t>
          </a:r>
          <a:endParaRPr lang="en-GB" sz="1800" dirty="0"/>
        </a:p>
      </dgm:t>
    </dgm:pt>
    <dgm:pt modelId="{3512FDF3-87EC-477B-8FB2-222CCD8213DD}" type="parTrans" cxnId="{88AC8812-DA67-4677-A04B-068FB8B82FB2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3477183A-6A0B-46CD-AC4B-14AC6FC57C23}" type="sibTrans" cxnId="{88AC8812-DA67-4677-A04B-068FB8B82FB2}">
      <dgm:prSet/>
      <dgm:spPr/>
      <dgm:t>
        <a:bodyPr/>
        <a:lstStyle/>
        <a:p>
          <a:endParaRPr lang="en-GB"/>
        </a:p>
      </dgm:t>
    </dgm:pt>
    <dgm:pt modelId="{857DB30E-58EF-440A-8C44-CE2FB39C6AB9}">
      <dgm:prSet phldrT="[Text]" custT="1"/>
      <dgm:spPr>
        <a:ln w="38100">
          <a:solidFill>
            <a:srgbClr val="1753A5"/>
          </a:solidFill>
        </a:ln>
      </dgm:spPr>
      <dgm:t>
        <a:bodyPr/>
        <a:lstStyle/>
        <a:p>
          <a:r>
            <a:rPr lang="en-GB" sz="1800" dirty="0"/>
            <a:t>Uncertain market viability</a:t>
          </a:r>
        </a:p>
      </dgm:t>
    </dgm:pt>
    <dgm:pt modelId="{450E464D-6B12-4A62-A6A9-698D644A1217}" type="parTrans" cxnId="{6C71D217-BEFF-4097-920D-E7E34622DFB2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9C6662E8-38DF-47A6-9CB4-E8A4C21F76A3}" type="sibTrans" cxnId="{6C71D217-BEFF-4097-920D-E7E34622DFB2}">
      <dgm:prSet/>
      <dgm:spPr/>
      <dgm:t>
        <a:bodyPr/>
        <a:lstStyle/>
        <a:p>
          <a:endParaRPr lang="en-GB"/>
        </a:p>
      </dgm:t>
    </dgm:pt>
    <dgm:pt modelId="{15666262-877D-4CB1-9F2A-F3C48464AB0A}">
      <dgm:prSet phldrT="[Text]" custT="1"/>
      <dgm:spPr>
        <a:ln w="38100">
          <a:solidFill>
            <a:srgbClr val="1753A5"/>
          </a:solidFill>
        </a:ln>
      </dgm:spPr>
      <dgm:t>
        <a:bodyPr/>
        <a:lstStyle/>
        <a:p>
          <a:r>
            <a:rPr lang="en-US" sz="1800" dirty="0"/>
            <a:t>Trade secrets as an alternative</a:t>
          </a:r>
          <a:endParaRPr lang="en-GB" sz="1800" dirty="0"/>
        </a:p>
      </dgm:t>
    </dgm:pt>
    <dgm:pt modelId="{9B5F857A-7E46-45A3-8767-2F55C5C7A3D3}" type="parTrans" cxnId="{49BCF064-5402-4A9F-9863-75887F24ADC4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5C7E94C3-D37A-40BE-AB17-D5F45EE60E61}" type="sibTrans" cxnId="{49BCF064-5402-4A9F-9863-75887F24ADC4}">
      <dgm:prSet/>
      <dgm:spPr/>
      <dgm:t>
        <a:bodyPr/>
        <a:lstStyle/>
        <a:p>
          <a:endParaRPr lang="en-GB"/>
        </a:p>
      </dgm:t>
    </dgm:pt>
    <dgm:pt modelId="{23E0D987-2F6A-419C-8708-1E24893EF912}" type="pres">
      <dgm:prSet presAssocID="{8AFE13DD-7702-4AF3-A8AF-03E815E7AA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B0BB2E-EB15-43B1-93C6-4E429CFD697B}" type="pres">
      <dgm:prSet presAssocID="{B2F09C70-25FF-4A8F-8A0A-CEE2FE3B0760}" presName="hierRoot1" presStyleCnt="0">
        <dgm:presLayoutVars>
          <dgm:hierBranch val="init"/>
        </dgm:presLayoutVars>
      </dgm:prSet>
      <dgm:spPr/>
    </dgm:pt>
    <dgm:pt modelId="{84D29CEE-A6A6-4686-84A2-05115BE2F44C}" type="pres">
      <dgm:prSet presAssocID="{B2F09C70-25FF-4A8F-8A0A-CEE2FE3B0760}" presName="rootComposite1" presStyleCnt="0"/>
      <dgm:spPr/>
    </dgm:pt>
    <dgm:pt modelId="{592D6A18-B1F2-419B-816B-46E824C7A049}" type="pres">
      <dgm:prSet presAssocID="{B2F09C70-25FF-4A8F-8A0A-CEE2FE3B0760}" presName="rootText1" presStyleLbl="node0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1A93DB8-AEF1-452F-A9A7-DE896612D406}" type="pres">
      <dgm:prSet presAssocID="{B2F09C70-25FF-4A8F-8A0A-CEE2FE3B0760}" presName="rootConnector1" presStyleLbl="node1" presStyleIdx="0" presStyleCnt="0"/>
      <dgm:spPr/>
    </dgm:pt>
    <dgm:pt modelId="{ABE5B9BE-37AF-4CE2-9161-80C51D919D5A}" type="pres">
      <dgm:prSet presAssocID="{B2F09C70-25FF-4A8F-8A0A-CEE2FE3B0760}" presName="hierChild2" presStyleCnt="0"/>
      <dgm:spPr/>
    </dgm:pt>
    <dgm:pt modelId="{90231152-8A68-4575-9388-B5BCE7BD214D}" type="pres">
      <dgm:prSet presAssocID="{3512FDF3-87EC-477B-8FB2-222CCD8213DD}" presName="Name64" presStyleLbl="parChTrans1D2" presStyleIdx="0" presStyleCnt="3"/>
      <dgm:spPr/>
    </dgm:pt>
    <dgm:pt modelId="{A970DD4E-30EE-4C5B-B55E-D5B487ACEC47}" type="pres">
      <dgm:prSet presAssocID="{74CDC2DC-33B9-44FB-BCB1-B5A8A4C5CC94}" presName="hierRoot2" presStyleCnt="0">
        <dgm:presLayoutVars>
          <dgm:hierBranch val="init"/>
        </dgm:presLayoutVars>
      </dgm:prSet>
      <dgm:spPr/>
    </dgm:pt>
    <dgm:pt modelId="{F0C991CB-33AC-472A-8010-CF6FBFE357AA}" type="pres">
      <dgm:prSet presAssocID="{74CDC2DC-33B9-44FB-BCB1-B5A8A4C5CC94}" presName="rootComposite" presStyleCnt="0"/>
      <dgm:spPr/>
    </dgm:pt>
    <dgm:pt modelId="{E9961017-CF1E-4A08-BD12-6E9A338FD4DC}" type="pres">
      <dgm:prSet presAssocID="{74CDC2DC-33B9-44FB-BCB1-B5A8A4C5CC94}" presName="rootText" presStyleLbl="node2" presStyleIdx="0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F13A40D-DB7F-4193-931D-35CF9AE5BCE8}" type="pres">
      <dgm:prSet presAssocID="{74CDC2DC-33B9-44FB-BCB1-B5A8A4C5CC94}" presName="rootConnector" presStyleLbl="node2" presStyleIdx="0" presStyleCnt="3"/>
      <dgm:spPr/>
    </dgm:pt>
    <dgm:pt modelId="{0DCAE06B-1B78-4CEC-8B6E-0FFBB2BB8FE9}" type="pres">
      <dgm:prSet presAssocID="{74CDC2DC-33B9-44FB-BCB1-B5A8A4C5CC94}" presName="hierChild4" presStyleCnt="0"/>
      <dgm:spPr/>
    </dgm:pt>
    <dgm:pt modelId="{EC026A46-785A-439A-AAF6-DB6B72CC9A69}" type="pres">
      <dgm:prSet presAssocID="{74CDC2DC-33B9-44FB-BCB1-B5A8A4C5CC94}" presName="hierChild5" presStyleCnt="0"/>
      <dgm:spPr/>
    </dgm:pt>
    <dgm:pt modelId="{AFC9C4BE-2307-44BD-9F4F-3613FEFD2B23}" type="pres">
      <dgm:prSet presAssocID="{450E464D-6B12-4A62-A6A9-698D644A1217}" presName="Name64" presStyleLbl="parChTrans1D2" presStyleIdx="1" presStyleCnt="3"/>
      <dgm:spPr/>
    </dgm:pt>
    <dgm:pt modelId="{5158F053-69C5-40D9-99E3-AFB277442CD5}" type="pres">
      <dgm:prSet presAssocID="{857DB30E-58EF-440A-8C44-CE2FB39C6AB9}" presName="hierRoot2" presStyleCnt="0">
        <dgm:presLayoutVars>
          <dgm:hierBranch val="init"/>
        </dgm:presLayoutVars>
      </dgm:prSet>
      <dgm:spPr/>
    </dgm:pt>
    <dgm:pt modelId="{7D610B50-56BB-45AF-9F66-ADC58F9A16D9}" type="pres">
      <dgm:prSet presAssocID="{857DB30E-58EF-440A-8C44-CE2FB39C6AB9}" presName="rootComposite" presStyleCnt="0"/>
      <dgm:spPr/>
    </dgm:pt>
    <dgm:pt modelId="{39D5898B-4E3E-4794-828C-317068995624}" type="pres">
      <dgm:prSet presAssocID="{857DB30E-58EF-440A-8C44-CE2FB39C6AB9}" presName="rootText" presStyleLbl="node2" presStyleIdx="1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21E4EEAB-FEF4-43A7-B7AD-4BD3B30C0317}" type="pres">
      <dgm:prSet presAssocID="{857DB30E-58EF-440A-8C44-CE2FB39C6AB9}" presName="rootConnector" presStyleLbl="node2" presStyleIdx="1" presStyleCnt="3"/>
      <dgm:spPr/>
    </dgm:pt>
    <dgm:pt modelId="{233ABB9D-1DD3-4F9D-8432-FB71CA99152B}" type="pres">
      <dgm:prSet presAssocID="{857DB30E-58EF-440A-8C44-CE2FB39C6AB9}" presName="hierChild4" presStyleCnt="0"/>
      <dgm:spPr/>
    </dgm:pt>
    <dgm:pt modelId="{9EE8C410-3995-4DB9-AB27-EFB7073569E3}" type="pres">
      <dgm:prSet presAssocID="{857DB30E-58EF-440A-8C44-CE2FB39C6AB9}" presName="hierChild5" presStyleCnt="0"/>
      <dgm:spPr/>
    </dgm:pt>
    <dgm:pt modelId="{36BF29C3-A8EC-4B88-96DC-1E044478AC6A}" type="pres">
      <dgm:prSet presAssocID="{9B5F857A-7E46-45A3-8767-2F55C5C7A3D3}" presName="Name64" presStyleLbl="parChTrans1D2" presStyleIdx="2" presStyleCnt="3"/>
      <dgm:spPr/>
    </dgm:pt>
    <dgm:pt modelId="{8F8FC303-EF1C-466A-ADCA-A003E4846B14}" type="pres">
      <dgm:prSet presAssocID="{15666262-877D-4CB1-9F2A-F3C48464AB0A}" presName="hierRoot2" presStyleCnt="0">
        <dgm:presLayoutVars>
          <dgm:hierBranch val="init"/>
        </dgm:presLayoutVars>
      </dgm:prSet>
      <dgm:spPr/>
    </dgm:pt>
    <dgm:pt modelId="{3F289353-FC6F-4AB4-B8F8-4751669BBE1E}" type="pres">
      <dgm:prSet presAssocID="{15666262-877D-4CB1-9F2A-F3C48464AB0A}" presName="rootComposite" presStyleCnt="0"/>
      <dgm:spPr/>
    </dgm:pt>
    <dgm:pt modelId="{F50C8D2A-2AA7-4C60-B0A1-F87FB71D2DB8}" type="pres">
      <dgm:prSet presAssocID="{15666262-877D-4CB1-9F2A-F3C48464AB0A}" presName="rootText" presStyleLbl="node2" presStyleIdx="2" presStyleCnt="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F0B528C-31F8-4994-A75D-0DF4C4A5F4E0}" type="pres">
      <dgm:prSet presAssocID="{15666262-877D-4CB1-9F2A-F3C48464AB0A}" presName="rootConnector" presStyleLbl="node2" presStyleIdx="2" presStyleCnt="3"/>
      <dgm:spPr/>
    </dgm:pt>
    <dgm:pt modelId="{90343EB7-E124-4C40-B8E1-BB8BF7CF7482}" type="pres">
      <dgm:prSet presAssocID="{15666262-877D-4CB1-9F2A-F3C48464AB0A}" presName="hierChild4" presStyleCnt="0"/>
      <dgm:spPr/>
    </dgm:pt>
    <dgm:pt modelId="{8D0E7F6C-4AD6-4BB3-A1F8-9F15ADEB8036}" type="pres">
      <dgm:prSet presAssocID="{15666262-877D-4CB1-9F2A-F3C48464AB0A}" presName="hierChild5" presStyleCnt="0"/>
      <dgm:spPr/>
    </dgm:pt>
    <dgm:pt modelId="{E5A1204D-A98C-4368-BE0F-70D09210131C}" type="pres">
      <dgm:prSet presAssocID="{B2F09C70-25FF-4A8F-8A0A-CEE2FE3B0760}" presName="hierChild3" presStyleCnt="0"/>
      <dgm:spPr/>
    </dgm:pt>
  </dgm:ptLst>
  <dgm:cxnLst>
    <dgm:cxn modelId="{88AC8812-DA67-4677-A04B-068FB8B82FB2}" srcId="{B2F09C70-25FF-4A8F-8A0A-CEE2FE3B0760}" destId="{74CDC2DC-33B9-44FB-BCB1-B5A8A4C5CC94}" srcOrd="0" destOrd="0" parTransId="{3512FDF3-87EC-477B-8FB2-222CCD8213DD}" sibTransId="{3477183A-6A0B-46CD-AC4B-14AC6FC57C23}"/>
    <dgm:cxn modelId="{6C71D217-BEFF-4097-920D-E7E34622DFB2}" srcId="{B2F09C70-25FF-4A8F-8A0A-CEE2FE3B0760}" destId="{857DB30E-58EF-440A-8C44-CE2FB39C6AB9}" srcOrd="1" destOrd="0" parTransId="{450E464D-6B12-4A62-A6A9-698D644A1217}" sibTransId="{9C6662E8-38DF-47A6-9CB4-E8A4C21F76A3}"/>
    <dgm:cxn modelId="{85AD073D-985B-42D4-AFEA-EBF501774F52}" type="presOf" srcId="{74CDC2DC-33B9-44FB-BCB1-B5A8A4C5CC94}" destId="{9F13A40D-DB7F-4193-931D-35CF9AE5BCE8}" srcOrd="1" destOrd="0" presId="urn:microsoft.com/office/officeart/2009/3/layout/HorizontalOrganizationChart"/>
    <dgm:cxn modelId="{A04A8343-1EE4-4FE9-BB87-47BC7B59F6E1}" type="presOf" srcId="{15666262-877D-4CB1-9F2A-F3C48464AB0A}" destId="{F50C8D2A-2AA7-4C60-B0A1-F87FB71D2DB8}" srcOrd="0" destOrd="0" presId="urn:microsoft.com/office/officeart/2009/3/layout/HorizontalOrganizationChart"/>
    <dgm:cxn modelId="{49BCF064-5402-4A9F-9863-75887F24ADC4}" srcId="{B2F09C70-25FF-4A8F-8A0A-CEE2FE3B0760}" destId="{15666262-877D-4CB1-9F2A-F3C48464AB0A}" srcOrd="2" destOrd="0" parTransId="{9B5F857A-7E46-45A3-8767-2F55C5C7A3D3}" sibTransId="{5C7E94C3-D37A-40BE-AB17-D5F45EE60E61}"/>
    <dgm:cxn modelId="{F8C39868-1CE5-4A54-81FD-64C663FA5D18}" type="presOf" srcId="{B2F09C70-25FF-4A8F-8A0A-CEE2FE3B0760}" destId="{592D6A18-B1F2-419B-816B-46E824C7A049}" srcOrd="0" destOrd="0" presId="urn:microsoft.com/office/officeart/2009/3/layout/HorizontalOrganizationChart"/>
    <dgm:cxn modelId="{C3039652-40BA-420B-B994-B9F790449D0D}" type="presOf" srcId="{15666262-877D-4CB1-9F2A-F3C48464AB0A}" destId="{5F0B528C-31F8-4994-A75D-0DF4C4A5F4E0}" srcOrd="1" destOrd="0" presId="urn:microsoft.com/office/officeart/2009/3/layout/HorizontalOrganizationChart"/>
    <dgm:cxn modelId="{C0A0B0B3-FC66-4286-BEDC-EDD592F75CFE}" type="presOf" srcId="{74CDC2DC-33B9-44FB-BCB1-B5A8A4C5CC94}" destId="{E9961017-CF1E-4A08-BD12-6E9A338FD4DC}" srcOrd="0" destOrd="0" presId="urn:microsoft.com/office/officeart/2009/3/layout/HorizontalOrganizationChart"/>
    <dgm:cxn modelId="{43D032B6-D350-445E-AF0D-BE03536DEE78}" type="presOf" srcId="{857DB30E-58EF-440A-8C44-CE2FB39C6AB9}" destId="{21E4EEAB-FEF4-43A7-B7AD-4BD3B30C0317}" srcOrd="1" destOrd="0" presId="urn:microsoft.com/office/officeart/2009/3/layout/HorizontalOrganizationChart"/>
    <dgm:cxn modelId="{55B189D7-ABB1-46D3-8ADC-88A8D45F3360}" type="presOf" srcId="{450E464D-6B12-4A62-A6A9-698D644A1217}" destId="{AFC9C4BE-2307-44BD-9F4F-3613FEFD2B23}" srcOrd="0" destOrd="0" presId="urn:microsoft.com/office/officeart/2009/3/layout/HorizontalOrganizationChart"/>
    <dgm:cxn modelId="{01F6B5D7-B7CF-4693-A7EA-7FF138A71551}" type="presOf" srcId="{3512FDF3-87EC-477B-8FB2-222CCD8213DD}" destId="{90231152-8A68-4575-9388-B5BCE7BD214D}" srcOrd="0" destOrd="0" presId="urn:microsoft.com/office/officeart/2009/3/layout/HorizontalOrganizationChart"/>
    <dgm:cxn modelId="{686EB1DF-F27C-4279-B1F8-50939365F059}" type="presOf" srcId="{B2F09C70-25FF-4A8F-8A0A-CEE2FE3B0760}" destId="{01A93DB8-AEF1-452F-A9A7-DE896612D406}" srcOrd="1" destOrd="0" presId="urn:microsoft.com/office/officeart/2009/3/layout/HorizontalOrganizationChart"/>
    <dgm:cxn modelId="{E39D74F2-B540-4756-8285-54ABC5BBDE92}" srcId="{8AFE13DD-7702-4AF3-A8AF-03E815E7AA8B}" destId="{B2F09C70-25FF-4A8F-8A0A-CEE2FE3B0760}" srcOrd="0" destOrd="0" parTransId="{3603EEBC-DC4D-4FB7-A8FB-5F36E55F4D24}" sibTransId="{47337AD7-564D-4A47-A8E6-76E1D80F8094}"/>
    <dgm:cxn modelId="{43416AFA-0250-4AD8-BCF1-A05A3B0DEBD6}" type="presOf" srcId="{857DB30E-58EF-440A-8C44-CE2FB39C6AB9}" destId="{39D5898B-4E3E-4794-828C-317068995624}" srcOrd="0" destOrd="0" presId="urn:microsoft.com/office/officeart/2009/3/layout/HorizontalOrganizationChart"/>
    <dgm:cxn modelId="{D919FAFB-229C-4B29-B667-ED037520685C}" type="presOf" srcId="{9B5F857A-7E46-45A3-8767-2F55C5C7A3D3}" destId="{36BF29C3-A8EC-4B88-96DC-1E044478AC6A}" srcOrd="0" destOrd="0" presId="urn:microsoft.com/office/officeart/2009/3/layout/HorizontalOrganizationChart"/>
    <dgm:cxn modelId="{5D106BFD-FB5D-4650-BB6B-04907630AEAF}" type="presOf" srcId="{8AFE13DD-7702-4AF3-A8AF-03E815E7AA8B}" destId="{23E0D987-2F6A-419C-8708-1E24893EF912}" srcOrd="0" destOrd="0" presId="urn:microsoft.com/office/officeart/2009/3/layout/HorizontalOrganizationChart"/>
    <dgm:cxn modelId="{0A39C26A-C5FA-431E-8FD4-0F460BA77483}" type="presParOf" srcId="{23E0D987-2F6A-419C-8708-1E24893EF912}" destId="{EEB0BB2E-EB15-43B1-93C6-4E429CFD697B}" srcOrd="0" destOrd="0" presId="urn:microsoft.com/office/officeart/2009/3/layout/HorizontalOrganizationChart"/>
    <dgm:cxn modelId="{AA3BD870-1484-4E58-BB70-12DB7A53C860}" type="presParOf" srcId="{EEB0BB2E-EB15-43B1-93C6-4E429CFD697B}" destId="{84D29CEE-A6A6-4686-84A2-05115BE2F44C}" srcOrd="0" destOrd="0" presId="urn:microsoft.com/office/officeart/2009/3/layout/HorizontalOrganizationChart"/>
    <dgm:cxn modelId="{4CDB3FBA-30D8-4A08-AD01-59BACB1893B2}" type="presParOf" srcId="{84D29CEE-A6A6-4686-84A2-05115BE2F44C}" destId="{592D6A18-B1F2-419B-816B-46E824C7A049}" srcOrd="0" destOrd="0" presId="urn:microsoft.com/office/officeart/2009/3/layout/HorizontalOrganizationChart"/>
    <dgm:cxn modelId="{5BE8CAF2-4172-468C-A663-F110DD573037}" type="presParOf" srcId="{84D29CEE-A6A6-4686-84A2-05115BE2F44C}" destId="{01A93DB8-AEF1-452F-A9A7-DE896612D406}" srcOrd="1" destOrd="0" presId="urn:microsoft.com/office/officeart/2009/3/layout/HorizontalOrganizationChart"/>
    <dgm:cxn modelId="{66BD0ED0-FA97-4B4E-9CBD-D9C9288551F8}" type="presParOf" srcId="{EEB0BB2E-EB15-43B1-93C6-4E429CFD697B}" destId="{ABE5B9BE-37AF-4CE2-9161-80C51D919D5A}" srcOrd="1" destOrd="0" presId="urn:microsoft.com/office/officeart/2009/3/layout/HorizontalOrganizationChart"/>
    <dgm:cxn modelId="{DAA2B418-10F0-4720-9A0A-7EEC690619DC}" type="presParOf" srcId="{ABE5B9BE-37AF-4CE2-9161-80C51D919D5A}" destId="{90231152-8A68-4575-9388-B5BCE7BD214D}" srcOrd="0" destOrd="0" presId="urn:microsoft.com/office/officeart/2009/3/layout/HorizontalOrganizationChart"/>
    <dgm:cxn modelId="{FB37E6A2-D2B3-4BB5-BF5C-16223DFE7E6F}" type="presParOf" srcId="{ABE5B9BE-37AF-4CE2-9161-80C51D919D5A}" destId="{A970DD4E-30EE-4C5B-B55E-D5B487ACEC47}" srcOrd="1" destOrd="0" presId="urn:microsoft.com/office/officeart/2009/3/layout/HorizontalOrganizationChart"/>
    <dgm:cxn modelId="{740A34C2-09BB-4D9F-BA95-DC13FDFD54E4}" type="presParOf" srcId="{A970DD4E-30EE-4C5B-B55E-D5B487ACEC47}" destId="{F0C991CB-33AC-472A-8010-CF6FBFE357AA}" srcOrd="0" destOrd="0" presId="urn:microsoft.com/office/officeart/2009/3/layout/HorizontalOrganizationChart"/>
    <dgm:cxn modelId="{4EE1195D-F119-41DA-8F3F-A278A9821C5C}" type="presParOf" srcId="{F0C991CB-33AC-472A-8010-CF6FBFE357AA}" destId="{E9961017-CF1E-4A08-BD12-6E9A338FD4DC}" srcOrd="0" destOrd="0" presId="urn:microsoft.com/office/officeart/2009/3/layout/HorizontalOrganizationChart"/>
    <dgm:cxn modelId="{EAF6390D-5AD5-478A-8A47-14D95F388243}" type="presParOf" srcId="{F0C991CB-33AC-472A-8010-CF6FBFE357AA}" destId="{9F13A40D-DB7F-4193-931D-35CF9AE5BCE8}" srcOrd="1" destOrd="0" presId="urn:microsoft.com/office/officeart/2009/3/layout/HorizontalOrganizationChart"/>
    <dgm:cxn modelId="{04E95BC1-DBA7-48D1-90AF-048612FF705A}" type="presParOf" srcId="{A970DD4E-30EE-4C5B-B55E-D5B487ACEC47}" destId="{0DCAE06B-1B78-4CEC-8B6E-0FFBB2BB8FE9}" srcOrd="1" destOrd="0" presId="urn:microsoft.com/office/officeart/2009/3/layout/HorizontalOrganizationChart"/>
    <dgm:cxn modelId="{6D49C59D-3831-41FB-B33F-21AF1B010531}" type="presParOf" srcId="{A970DD4E-30EE-4C5B-B55E-D5B487ACEC47}" destId="{EC026A46-785A-439A-AAF6-DB6B72CC9A69}" srcOrd="2" destOrd="0" presId="urn:microsoft.com/office/officeart/2009/3/layout/HorizontalOrganizationChart"/>
    <dgm:cxn modelId="{2067BBB7-96FD-4921-8FA9-49639EFC7B61}" type="presParOf" srcId="{ABE5B9BE-37AF-4CE2-9161-80C51D919D5A}" destId="{AFC9C4BE-2307-44BD-9F4F-3613FEFD2B23}" srcOrd="2" destOrd="0" presId="urn:microsoft.com/office/officeart/2009/3/layout/HorizontalOrganizationChart"/>
    <dgm:cxn modelId="{542B09E1-3B0C-4688-B048-42EB9C9698FF}" type="presParOf" srcId="{ABE5B9BE-37AF-4CE2-9161-80C51D919D5A}" destId="{5158F053-69C5-40D9-99E3-AFB277442CD5}" srcOrd="3" destOrd="0" presId="urn:microsoft.com/office/officeart/2009/3/layout/HorizontalOrganizationChart"/>
    <dgm:cxn modelId="{94FE564B-8465-472D-A67A-929317D18728}" type="presParOf" srcId="{5158F053-69C5-40D9-99E3-AFB277442CD5}" destId="{7D610B50-56BB-45AF-9F66-ADC58F9A16D9}" srcOrd="0" destOrd="0" presId="urn:microsoft.com/office/officeart/2009/3/layout/HorizontalOrganizationChart"/>
    <dgm:cxn modelId="{14D268E2-2524-4908-9044-CF5033A66338}" type="presParOf" srcId="{7D610B50-56BB-45AF-9F66-ADC58F9A16D9}" destId="{39D5898B-4E3E-4794-828C-317068995624}" srcOrd="0" destOrd="0" presId="urn:microsoft.com/office/officeart/2009/3/layout/HorizontalOrganizationChart"/>
    <dgm:cxn modelId="{F96C9CCD-C0D4-4890-A5F5-21E79E345EF9}" type="presParOf" srcId="{7D610B50-56BB-45AF-9F66-ADC58F9A16D9}" destId="{21E4EEAB-FEF4-43A7-B7AD-4BD3B30C0317}" srcOrd="1" destOrd="0" presId="urn:microsoft.com/office/officeart/2009/3/layout/HorizontalOrganizationChart"/>
    <dgm:cxn modelId="{9B61D8EA-69B7-4914-B9C1-0D76E2D5C8CD}" type="presParOf" srcId="{5158F053-69C5-40D9-99E3-AFB277442CD5}" destId="{233ABB9D-1DD3-4F9D-8432-FB71CA99152B}" srcOrd="1" destOrd="0" presId="urn:microsoft.com/office/officeart/2009/3/layout/HorizontalOrganizationChart"/>
    <dgm:cxn modelId="{1152C213-D11F-4615-917D-1468086328F3}" type="presParOf" srcId="{5158F053-69C5-40D9-99E3-AFB277442CD5}" destId="{9EE8C410-3995-4DB9-AB27-EFB7073569E3}" srcOrd="2" destOrd="0" presId="urn:microsoft.com/office/officeart/2009/3/layout/HorizontalOrganizationChart"/>
    <dgm:cxn modelId="{868AAE53-70F8-44E3-A6D2-0883ADEB1D8E}" type="presParOf" srcId="{ABE5B9BE-37AF-4CE2-9161-80C51D919D5A}" destId="{36BF29C3-A8EC-4B88-96DC-1E044478AC6A}" srcOrd="4" destOrd="0" presId="urn:microsoft.com/office/officeart/2009/3/layout/HorizontalOrganizationChart"/>
    <dgm:cxn modelId="{63C917F8-E046-4471-B05F-82D47B8455FF}" type="presParOf" srcId="{ABE5B9BE-37AF-4CE2-9161-80C51D919D5A}" destId="{8F8FC303-EF1C-466A-ADCA-A003E4846B14}" srcOrd="5" destOrd="0" presId="urn:microsoft.com/office/officeart/2009/3/layout/HorizontalOrganizationChart"/>
    <dgm:cxn modelId="{0F46770A-D024-4B45-BF43-9E0CD9F9F75B}" type="presParOf" srcId="{8F8FC303-EF1C-466A-ADCA-A003E4846B14}" destId="{3F289353-FC6F-4AB4-B8F8-4751669BBE1E}" srcOrd="0" destOrd="0" presId="urn:microsoft.com/office/officeart/2009/3/layout/HorizontalOrganizationChart"/>
    <dgm:cxn modelId="{EFA0B63F-CD05-4A4B-BC8D-FDFB4BA0EC71}" type="presParOf" srcId="{3F289353-FC6F-4AB4-B8F8-4751669BBE1E}" destId="{F50C8D2A-2AA7-4C60-B0A1-F87FB71D2DB8}" srcOrd="0" destOrd="0" presId="urn:microsoft.com/office/officeart/2009/3/layout/HorizontalOrganizationChart"/>
    <dgm:cxn modelId="{83BC75B4-8AB1-45FD-BCC3-F4B80F04E9EB}" type="presParOf" srcId="{3F289353-FC6F-4AB4-B8F8-4751669BBE1E}" destId="{5F0B528C-31F8-4994-A75D-0DF4C4A5F4E0}" srcOrd="1" destOrd="0" presId="urn:microsoft.com/office/officeart/2009/3/layout/HorizontalOrganizationChart"/>
    <dgm:cxn modelId="{479DFBDE-280A-4BD3-9F48-A4545FD2F142}" type="presParOf" srcId="{8F8FC303-EF1C-466A-ADCA-A003E4846B14}" destId="{90343EB7-E124-4C40-B8E1-BB8BF7CF7482}" srcOrd="1" destOrd="0" presId="urn:microsoft.com/office/officeart/2009/3/layout/HorizontalOrganizationChart"/>
    <dgm:cxn modelId="{91615F96-00C6-4CFB-A00E-D502E6E8AD8B}" type="presParOf" srcId="{8F8FC303-EF1C-466A-ADCA-A003E4846B14}" destId="{8D0E7F6C-4AD6-4BB3-A1F8-9F15ADEB8036}" srcOrd="2" destOrd="0" presId="urn:microsoft.com/office/officeart/2009/3/layout/HorizontalOrganizationChart"/>
    <dgm:cxn modelId="{9C773CD0-AF0A-400D-8467-DF454E869046}" type="presParOf" srcId="{EEB0BB2E-EB15-43B1-93C6-4E429CFD697B}" destId="{E5A1204D-A98C-4368-BE0F-70D09210131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F184A1-DD54-45C4-927D-73079BE045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ACCF95F-4858-49AF-9C33-0D35CB7D470D}">
      <dgm:prSet phldrT="[Text]"/>
      <dgm:spPr>
        <a:solidFill>
          <a:schemeClr val="accent1">
            <a:hueOff val="0"/>
            <a:satOff val="0"/>
            <a:lumOff val="0"/>
          </a:schemeClr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dirty="0"/>
            <a:t>Filing</a:t>
          </a:r>
        </a:p>
      </dgm:t>
    </dgm:pt>
    <dgm:pt modelId="{CD3F2463-8A0D-43B9-B8FA-A20C41B3562C}" type="parTrans" cxnId="{F9911A60-743F-418F-A4BE-96A338A8C251}">
      <dgm:prSet/>
      <dgm:spPr/>
      <dgm:t>
        <a:bodyPr/>
        <a:lstStyle/>
        <a:p>
          <a:endParaRPr lang="en-GB"/>
        </a:p>
      </dgm:t>
    </dgm:pt>
    <dgm:pt modelId="{685652C9-B377-428A-A337-96C3C8AFA894}" type="sibTrans" cxnId="{F9911A60-743F-418F-A4BE-96A338A8C251}">
      <dgm:prSet/>
      <dgm:spPr/>
      <dgm:t>
        <a:bodyPr/>
        <a:lstStyle/>
        <a:p>
          <a:endParaRPr lang="en-GB"/>
        </a:p>
      </dgm:t>
    </dgm:pt>
    <dgm:pt modelId="{01A4A1B7-B7BA-447D-B4EB-544A3329247C}">
      <dgm:prSet phldrT="[Text]"/>
      <dgm:spPr>
        <a:solidFill>
          <a:schemeClr val="accent1">
            <a:hueOff val="0"/>
            <a:satOff val="0"/>
            <a:lumOff val="0"/>
          </a:schemeClr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dirty="0"/>
            <a:t>Search</a:t>
          </a:r>
        </a:p>
      </dgm:t>
    </dgm:pt>
    <dgm:pt modelId="{F53E7280-0CE9-4CD7-8230-DB2817BB3029}" type="parTrans" cxnId="{7C3A1E35-075C-47F7-831B-3F978F21DC36}">
      <dgm:prSet/>
      <dgm:spPr/>
      <dgm:t>
        <a:bodyPr/>
        <a:lstStyle/>
        <a:p>
          <a:endParaRPr lang="en-GB"/>
        </a:p>
      </dgm:t>
    </dgm:pt>
    <dgm:pt modelId="{496643A0-FBBA-476A-8B2D-A2C9B590FC0F}" type="sibTrans" cxnId="{7C3A1E35-075C-47F7-831B-3F978F21DC36}">
      <dgm:prSet/>
      <dgm:spPr/>
      <dgm:t>
        <a:bodyPr/>
        <a:lstStyle/>
        <a:p>
          <a:endParaRPr lang="en-GB"/>
        </a:p>
      </dgm:t>
    </dgm:pt>
    <dgm:pt modelId="{CC2084D1-7288-4EAC-93BB-02A8EB764E07}">
      <dgm:prSet phldrT="[Text]"/>
      <dgm:spPr>
        <a:solidFill>
          <a:schemeClr val="accent1">
            <a:hueOff val="0"/>
            <a:satOff val="0"/>
            <a:lumOff val="0"/>
          </a:schemeClr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dirty="0"/>
            <a:t>Examination</a:t>
          </a:r>
        </a:p>
      </dgm:t>
    </dgm:pt>
    <dgm:pt modelId="{99BA2AD8-99C1-4A6B-ACD3-235463923AF3}" type="parTrans" cxnId="{64A7F3AE-7257-4A4E-810C-DFA6F430A205}">
      <dgm:prSet/>
      <dgm:spPr/>
      <dgm:t>
        <a:bodyPr/>
        <a:lstStyle/>
        <a:p>
          <a:endParaRPr lang="en-GB"/>
        </a:p>
      </dgm:t>
    </dgm:pt>
    <dgm:pt modelId="{EF7A3F51-C47F-4981-87BA-EAE0EF504FE7}" type="sibTrans" cxnId="{64A7F3AE-7257-4A4E-810C-DFA6F430A205}">
      <dgm:prSet/>
      <dgm:spPr/>
      <dgm:t>
        <a:bodyPr/>
        <a:lstStyle/>
        <a:p>
          <a:endParaRPr lang="en-GB"/>
        </a:p>
      </dgm:t>
    </dgm:pt>
    <dgm:pt modelId="{51978945-01F3-4FEB-B0F3-B3689E27453C}" type="pres">
      <dgm:prSet presAssocID="{C8F184A1-DD54-45C4-927D-73079BE04525}" presName="CompostProcess" presStyleCnt="0">
        <dgm:presLayoutVars>
          <dgm:dir/>
          <dgm:resizeHandles val="exact"/>
        </dgm:presLayoutVars>
      </dgm:prSet>
      <dgm:spPr/>
    </dgm:pt>
    <dgm:pt modelId="{1DF1C33B-D746-4F1F-AFE8-A46D2F86BAFD}" type="pres">
      <dgm:prSet presAssocID="{C8F184A1-DD54-45C4-927D-73079BE04525}" presName="arrow" presStyleLbl="bgShp" presStyleIdx="0" presStyleCnt="1"/>
      <dgm:spPr/>
    </dgm:pt>
    <dgm:pt modelId="{1D410A20-8ED5-4AE0-9704-48B69B608F9F}" type="pres">
      <dgm:prSet presAssocID="{C8F184A1-DD54-45C4-927D-73079BE04525}" presName="linearProcess" presStyleCnt="0"/>
      <dgm:spPr/>
    </dgm:pt>
    <dgm:pt modelId="{1B777801-2A3A-424B-A388-3F27F860536E}" type="pres">
      <dgm:prSet presAssocID="{0ACCF95F-4858-49AF-9C33-0D35CB7D470D}" presName="textNode" presStyleLbl="node1" presStyleIdx="0" presStyleCnt="3">
        <dgm:presLayoutVars>
          <dgm:bulletEnabled val="1"/>
        </dgm:presLayoutVars>
      </dgm:prSet>
      <dgm:spPr/>
    </dgm:pt>
    <dgm:pt modelId="{C6FCA703-378F-4823-821A-2AA72C9ECF39}" type="pres">
      <dgm:prSet presAssocID="{685652C9-B377-428A-A337-96C3C8AFA894}" presName="sibTrans" presStyleCnt="0"/>
      <dgm:spPr/>
    </dgm:pt>
    <dgm:pt modelId="{1685D1B5-94E5-49B7-81EA-2B97D673F211}" type="pres">
      <dgm:prSet presAssocID="{01A4A1B7-B7BA-447D-B4EB-544A3329247C}" presName="textNode" presStyleLbl="node1" presStyleIdx="1" presStyleCnt="3">
        <dgm:presLayoutVars>
          <dgm:bulletEnabled val="1"/>
        </dgm:presLayoutVars>
      </dgm:prSet>
      <dgm:spPr/>
    </dgm:pt>
    <dgm:pt modelId="{779F05D1-F42E-4466-A9D2-3ED160F0CD21}" type="pres">
      <dgm:prSet presAssocID="{496643A0-FBBA-476A-8B2D-A2C9B590FC0F}" presName="sibTrans" presStyleCnt="0"/>
      <dgm:spPr/>
    </dgm:pt>
    <dgm:pt modelId="{5D995B46-7759-4EE1-ADA4-85502958F3DE}" type="pres">
      <dgm:prSet presAssocID="{CC2084D1-7288-4EAC-93BB-02A8EB764E0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1B7790B-EBB8-42EE-B386-B05FCEFDCB23}" type="presOf" srcId="{C8F184A1-DD54-45C4-927D-73079BE04525}" destId="{51978945-01F3-4FEB-B0F3-B3689E27453C}" srcOrd="0" destOrd="0" presId="urn:microsoft.com/office/officeart/2005/8/layout/hProcess9"/>
    <dgm:cxn modelId="{F3EE3431-8B1D-4DCB-AC39-204CCE395C76}" type="presOf" srcId="{01A4A1B7-B7BA-447D-B4EB-544A3329247C}" destId="{1685D1B5-94E5-49B7-81EA-2B97D673F211}" srcOrd="0" destOrd="0" presId="urn:microsoft.com/office/officeart/2005/8/layout/hProcess9"/>
    <dgm:cxn modelId="{E6AD8734-7746-42B1-9492-D54E64B93D65}" type="presOf" srcId="{CC2084D1-7288-4EAC-93BB-02A8EB764E07}" destId="{5D995B46-7759-4EE1-ADA4-85502958F3DE}" srcOrd="0" destOrd="0" presId="urn:microsoft.com/office/officeart/2005/8/layout/hProcess9"/>
    <dgm:cxn modelId="{7C3A1E35-075C-47F7-831B-3F978F21DC36}" srcId="{C8F184A1-DD54-45C4-927D-73079BE04525}" destId="{01A4A1B7-B7BA-447D-B4EB-544A3329247C}" srcOrd="1" destOrd="0" parTransId="{F53E7280-0CE9-4CD7-8230-DB2817BB3029}" sibTransId="{496643A0-FBBA-476A-8B2D-A2C9B590FC0F}"/>
    <dgm:cxn modelId="{F9911A60-743F-418F-A4BE-96A338A8C251}" srcId="{C8F184A1-DD54-45C4-927D-73079BE04525}" destId="{0ACCF95F-4858-49AF-9C33-0D35CB7D470D}" srcOrd="0" destOrd="0" parTransId="{CD3F2463-8A0D-43B9-B8FA-A20C41B3562C}" sibTransId="{685652C9-B377-428A-A337-96C3C8AFA894}"/>
    <dgm:cxn modelId="{118ACB64-4E6E-4DBE-9D8F-F5BBAF3D84AB}" type="presOf" srcId="{0ACCF95F-4858-49AF-9C33-0D35CB7D470D}" destId="{1B777801-2A3A-424B-A388-3F27F860536E}" srcOrd="0" destOrd="0" presId="urn:microsoft.com/office/officeart/2005/8/layout/hProcess9"/>
    <dgm:cxn modelId="{64A7F3AE-7257-4A4E-810C-DFA6F430A205}" srcId="{C8F184A1-DD54-45C4-927D-73079BE04525}" destId="{CC2084D1-7288-4EAC-93BB-02A8EB764E07}" srcOrd="2" destOrd="0" parTransId="{99BA2AD8-99C1-4A6B-ACD3-235463923AF3}" sibTransId="{EF7A3F51-C47F-4981-87BA-EAE0EF504FE7}"/>
    <dgm:cxn modelId="{A37429C9-74AC-4FC0-A8B8-362891F095B1}" type="presParOf" srcId="{51978945-01F3-4FEB-B0F3-B3689E27453C}" destId="{1DF1C33B-D746-4F1F-AFE8-A46D2F86BAFD}" srcOrd="0" destOrd="0" presId="urn:microsoft.com/office/officeart/2005/8/layout/hProcess9"/>
    <dgm:cxn modelId="{A6CAE0FC-800C-47D5-8CF4-551700421B55}" type="presParOf" srcId="{51978945-01F3-4FEB-B0F3-B3689E27453C}" destId="{1D410A20-8ED5-4AE0-9704-48B69B608F9F}" srcOrd="1" destOrd="0" presId="urn:microsoft.com/office/officeart/2005/8/layout/hProcess9"/>
    <dgm:cxn modelId="{0FEAFDFC-FC16-4865-A62C-DD653B3B9B8A}" type="presParOf" srcId="{1D410A20-8ED5-4AE0-9704-48B69B608F9F}" destId="{1B777801-2A3A-424B-A388-3F27F860536E}" srcOrd="0" destOrd="0" presId="urn:microsoft.com/office/officeart/2005/8/layout/hProcess9"/>
    <dgm:cxn modelId="{552B8E46-1E4B-4E66-B911-3EB3357F2B9B}" type="presParOf" srcId="{1D410A20-8ED5-4AE0-9704-48B69B608F9F}" destId="{C6FCA703-378F-4823-821A-2AA72C9ECF39}" srcOrd="1" destOrd="0" presId="urn:microsoft.com/office/officeart/2005/8/layout/hProcess9"/>
    <dgm:cxn modelId="{BBDBC359-8C38-4FC1-A1C8-DBD2C4ED4C44}" type="presParOf" srcId="{1D410A20-8ED5-4AE0-9704-48B69B608F9F}" destId="{1685D1B5-94E5-49B7-81EA-2B97D673F211}" srcOrd="2" destOrd="0" presId="urn:microsoft.com/office/officeart/2005/8/layout/hProcess9"/>
    <dgm:cxn modelId="{2C46ACA4-A1AF-4D2F-BD57-BF04F0B20A5A}" type="presParOf" srcId="{1D410A20-8ED5-4AE0-9704-48B69B608F9F}" destId="{779F05D1-F42E-4466-A9D2-3ED160F0CD21}" srcOrd="3" destOrd="0" presId="urn:microsoft.com/office/officeart/2005/8/layout/hProcess9"/>
    <dgm:cxn modelId="{19015780-6896-4E83-8520-F74526F88324}" type="presParOf" srcId="{1D410A20-8ED5-4AE0-9704-48B69B608F9F}" destId="{5D995B46-7759-4EE1-ADA4-85502958F3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F184A1-DD54-45C4-927D-73079BE045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ACCF95F-4858-49AF-9C33-0D35CB7D470D}">
      <dgm:prSet phldrT="[Text]"/>
      <dgm:spPr>
        <a:solidFill>
          <a:schemeClr val="accent1">
            <a:hueOff val="0"/>
            <a:satOff val="0"/>
            <a:lumOff val="0"/>
          </a:schemeClr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dirty="0"/>
            <a:t>Filing</a:t>
          </a:r>
        </a:p>
      </dgm:t>
    </dgm:pt>
    <dgm:pt modelId="{CD3F2463-8A0D-43B9-B8FA-A20C41B3562C}" type="parTrans" cxnId="{F9911A60-743F-418F-A4BE-96A338A8C251}">
      <dgm:prSet/>
      <dgm:spPr/>
      <dgm:t>
        <a:bodyPr/>
        <a:lstStyle/>
        <a:p>
          <a:endParaRPr lang="en-GB"/>
        </a:p>
      </dgm:t>
    </dgm:pt>
    <dgm:pt modelId="{685652C9-B377-428A-A337-96C3C8AFA894}" type="sibTrans" cxnId="{F9911A60-743F-418F-A4BE-96A338A8C251}">
      <dgm:prSet/>
      <dgm:spPr/>
      <dgm:t>
        <a:bodyPr/>
        <a:lstStyle/>
        <a:p>
          <a:endParaRPr lang="en-GB"/>
        </a:p>
      </dgm:t>
    </dgm:pt>
    <dgm:pt modelId="{01A4A1B7-B7BA-447D-B4EB-544A3329247C}">
      <dgm:prSet phldrT="[Text]"/>
      <dgm:spPr>
        <a:solidFill>
          <a:srgbClr val="8EB8F8"/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dirty="0"/>
            <a:t>Examination</a:t>
          </a:r>
        </a:p>
      </dgm:t>
    </dgm:pt>
    <dgm:pt modelId="{F53E7280-0CE9-4CD7-8230-DB2817BB3029}" type="parTrans" cxnId="{7C3A1E35-075C-47F7-831B-3F978F21DC36}">
      <dgm:prSet/>
      <dgm:spPr/>
      <dgm:t>
        <a:bodyPr/>
        <a:lstStyle/>
        <a:p>
          <a:endParaRPr lang="en-GB"/>
        </a:p>
      </dgm:t>
    </dgm:pt>
    <dgm:pt modelId="{496643A0-FBBA-476A-8B2D-A2C9B590FC0F}" type="sibTrans" cxnId="{7C3A1E35-075C-47F7-831B-3F978F21DC36}">
      <dgm:prSet/>
      <dgm:spPr/>
      <dgm:t>
        <a:bodyPr/>
        <a:lstStyle/>
        <a:p>
          <a:endParaRPr lang="en-GB"/>
        </a:p>
      </dgm:t>
    </dgm:pt>
    <dgm:pt modelId="{CC2084D1-7288-4EAC-93BB-02A8EB764E07}">
      <dgm:prSet phldrT="[Text]"/>
      <dgm:spPr>
        <a:solidFill>
          <a:schemeClr val="accent1">
            <a:hueOff val="0"/>
            <a:satOff val="0"/>
            <a:lumOff val="0"/>
          </a:schemeClr>
        </a:solidFill>
        <a:ln w="38100">
          <a:solidFill>
            <a:srgbClr val="1753A5"/>
          </a:solidFill>
        </a:ln>
      </dgm:spPr>
      <dgm:t>
        <a:bodyPr/>
        <a:lstStyle/>
        <a:p>
          <a:r>
            <a:rPr lang="en-GB" dirty="0"/>
            <a:t>Registration</a:t>
          </a:r>
        </a:p>
      </dgm:t>
    </dgm:pt>
    <dgm:pt modelId="{99BA2AD8-99C1-4A6B-ACD3-235463923AF3}" type="parTrans" cxnId="{64A7F3AE-7257-4A4E-810C-DFA6F430A205}">
      <dgm:prSet/>
      <dgm:spPr/>
      <dgm:t>
        <a:bodyPr/>
        <a:lstStyle/>
        <a:p>
          <a:endParaRPr lang="en-GB"/>
        </a:p>
      </dgm:t>
    </dgm:pt>
    <dgm:pt modelId="{EF7A3F51-C47F-4981-87BA-EAE0EF504FE7}" type="sibTrans" cxnId="{64A7F3AE-7257-4A4E-810C-DFA6F430A205}">
      <dgm:prSet/>
      <dgm:spPr/>
      <dgm:t>
        <a:bodyPr/>
        <a:lstStyle/>
        <a:p>
          <a:endParaRPr lang="en-GB"/>
        </a:p>
      </dgm:t>
    </dgm:pt>
    <dgm:pt modelId="{51978945-01F3-4FEB-B0F3-B3689E27453C}" type="pres">
      <dgm:prSet presAssocID="{C8F184A1-DD54-45C4-927D-73079BE04525}" presName="CompostProcess" presStyleCnt="0">
        <dgm:presLayoutVars>
          <dgm:dir/>
          <dgm:resizeHandles val="exact"/>
        </dgm:presLayoutVars>
      </dgm:prSet>
      <dgm:spPr/>
    </dgm:pt>
    <dgm:pt modelId="{1DF1C33B-D746-4F1F-AFE8-A46D2F86BAFD}" type="pres">
      <dgm:prSet presAssocID="{C8F184A1-DD54-45C4-927D-73079BE04525}" presName="arrow" presStyleLbl="bgShp" presStyleIdx="0" presStyleCnt="1"/>
      <dgm:spPr/>
    </dgm:pt>
    <dgm:pt modelId="{1D410A20-8ED5-4AE0-9704-48B69B608F9F}" type="pres">
      <dgm:prSet presAssocID="{C8F184A1-DD54-45C4-927D-73079BE04525}" presName="linearProcess" presStyleCnt="0"/>
      <dgm:spPr/>
    </dgm:pt>
    <dgm:pt modelId="{1B777801-2A3A-424B-A388-3F27F860536E}" type="pres">
      <dgm:prSet presAssocID="{0ACCF95F-4858-49AF-9C33-0D35CB7D470D}" presName="textNode" presStyleLbl="node1" presStyleIdx="0" presStyleCnt="3" custLinFactNeighborX="-59427" custLinFactNeighborY="0">
        <dgm:presLayoutVars>
          <dgm:bulletEnabled val="1"/>
        </dgm:presLayoutVars>
      </dgm:prSet>
      <dgm:spPr/>
    </dgm:pt>
    <dgm:pt modelId="{C6FCA703-378F-4823-821A-2AA72C9ECF39}" type="pres">
      <dgm:prSet presAssocID="{685652C9-B377-428A-A337-96C3C8AFA894}" presName="sibTrans" presStyleCnt="0"/>
      <dgm:spPr/>
    </dgm:pt>
    <dgm:pt modelId="{1685D1B5-94E5-49B7-81EA-2B97D673F211}" type="pres">
      <dgm:prSet presAssocID="{01A4A1B7-B7BA-447D-B4EB-544A3329247C}" presName="textNode" presStyleLbl="node1" presStyleIdx="1" presStyleCnt="3">
        <dgm:presLayoutVars>
          <dgm:bulletEnabled val="1"/>
        </dgm:presLayoutVars>
      </dgm:prSet>
      <dgm:spPr/>
    </dgm:pt>
    <dgm:pt modelId="{779F05D1-F42E-4466-A9D2-3ED160F0CD21}" type="pres">
      <dgm:prSet presAssocID="{496643A0-FBBA-476A-8B2D-A2C9B590FC0F}" presName="sibTrans" presStyleCnt="0"/>
      <dgm:spPr/>
    </dgm:pt>
    <dgm:pt modelId="{5D995B46-7759-4EE1-ADA4-85502958F3DE}" type="pres">
      <dgm:prSet presAssocID="{CC2084D1-7288-4EAC-93BB-02A8EB764E07}" presName="textNode" presStyleLbl="node1" presStyleIdx="2" presStyleCnt="3" custLinFactX="6834" custLinFactNeighborX="100000" custLinFactNeighborY="318">
        <dgm:presLayoutVars>
          <dgm:bulletEnabled val="1"/>
        </dgm:presLayoutVars>
      </dgm:prSet>
      <dgm:spPr/>
    </dgm:pt>
  </dgm:ptLst>
  <dgm:cxnLst>
    <dgm:cxn modelId="{91B7790B-EBB8-42EE-B386-B05FCEFDCB23}" type="presOf" srcId="{C8F184A1-DD54-45C4-927D-73079BE04525}" destId="{51978945-01F3-4FEB-B0F3-B3689E27453C}" srcOrd="0" destOrd="0" presId="urn:microsoft.com/office/officeart/2005/8/layout/hProcess9"/>
    <dgm:cxn modelId="{F3EE3431-8B1D-4DCB-AC39-204CCE395C76}" type="presOf" srcId="{01A4A1B7-B7BA-447D-B4EB-544A3329247C}" destId="{1685D1B5-94E5-49B7-81EA-2B97D673F211}" srcOrd="0" destOrd="0" presId="urn:microsoft.com/office/officeart/2005/8/layout/hProcess9"/>
    <dgm:cxn modelId="{E6AD8734-7746-42B1-9492-D54E64B93D65}" type="presOf" srcId="{CC2084D1-7288-4EAC-93BB-02A8EB764E07}" destId="{5D995B46-7759-4EE1-ADA4-85502958F3DE}" srcOrd="0" destOrd="0" presId="urn:microsoft.com/office/officeart/2005/8/layout/hProcess9"/>
    <dgm:cxn modelId="{7C3A1E35-075C-47F7-831B-3F978F21DC36}" srcId="{C8F184A1-DD54-45C4-927D-73079BE04525}" destId="{01A4A1B7-B7BA-447D-B4EB-544A3329247C}" srcOrd="1" destOrd="0" parTransId="{F53E7280-0CE9-4CD7-8230-DB2817BB3029}" sibTransId="{496643A0-FBBA-476A-8B2D-A2C9B590FC0F}"/>
    <dgm:cxn modelId="{F9911A60-743F-418F-A4BE-96A338A8C251}" srcId="{C8F184A1-DD54-45C4-927D-73079BE04525}" destId="{0ACCF95F-4858-49AF-9C33-0D35CB7D470D}" srcOrd="0" destOrd="0" parTransId="{CD3F2463-8A0D-43B9-B8FA-A20C41B3562C}" sibTransId="{685652C9-B377-428A-A337-96C3C8AFA894}"/>
    <dgm:cxn modelId="{118ACB64-4E6E-4DBE-9D8F-F5BBAF3D84AB}" type="presOf" srcId="{0ACCF95F-4858-49AF-9C33-0D35CB7D470D}" destId="{1B777801-2A3A-424B-A388-3F27F860536E}" srcOrd="0" destOrd="0" presId="urn:microsoft.com/office/officeart/2005/8/layout/hProcess9"/>
    <dgm:cxn modelId="{64A7F3AE-7257-4A4E-810C-DFA6F430A205}" srcId="{C8F184A1-DD54-45C4-927D-73079BE04525}" destId="{CC2084D1-7288-4EAC-93BB-02A8EB764E07}" srcOrd="2" destOrd="0" parTransId="{99BA2AD8-99C1-4A6B-ACD3-235463923AF3}" sibTransId="{EF7A3F51-C47F-4981-87BA-EAE0EF504FE7}"/>
    <dgm:cxn modelId="{A37429C9-74AC-4FC0-A8B8-362891F095B1}" type="presParOf" srcId="{51978945-01F3-4FEB-B0F3-B3689E27453C}" destId="{1DF1C33B-D746-4F1F-AFE8-A46D2F86BAFD}" srcOrd="0" destOrd="0" presId="urn:microsoft.com/office/officeart/2005/8/layout/hProcess9"/>
    <dgm:cxn modelId="{A6CAE0FC-800C-47D5-8CF4-551700421B55}" type="presParOf" srcId="{51978945-01F3-4FEB-B0F3-B3689E27453C}" destId="{1D410A20-8ED5-4AE0-9704-48B69B608F9F}" srcOrd="1" destOrd="0" presId="urn:microsoft.com/office/officeart/2005/8/layout/hProcess9"/>
    <dgm:cxn modelId="{0FEAFDFC-FC16-4865-A62C-DD653B3B9B8A}" type="presParOf" srcId="{1D410A20-8ED5-4AE0-9704-48B69B608F9F}" destId="{1B777801-2A3A-424B-A388-3F27F860536E}" srcOrd="0" destOrd="0" presId="urn:microsoft.com/office/officeart/2005/8/layout/hProcess9"/>
    <dgm:cxn modelId="{552B8E46-1E4B-4E66-B911-3EB3357F2B9B}" type="presParOf" srcId="{1D410A20-8ED5-4AE0-9704-48B69B608F9F}" destId="{C6FCA703-378F-4823-821A-2AA72C9ECF39}" srcOrd="1" destOrd="0" presId="urn:microsoft.com/office/officeart/2005/8/layout/hProcess9"/>
    <dgm:cxn modelId="{BBDBC359-8C38-4FC1-A1C8-DBD2C4ED4C44}" type="presParOf" srcId="{1D410A20-8ED5-4AE0-9704-48B69B608F9F}" destId="{1685D1B5-94E5-49B7-81EA-2B97D673F211}" srcOrd="2" destOrd="0" presId="urn:microsoft.com/office/officeart/2005/8/layout/hProcess9"/>
    <dgm:cxn modelId="{2C46ACA4-A1AF-4D2F-BD57-BF04F0B20A5A}" type="presParOf" srcId="{1D410A20-8ED5-4AE0-9704-48B69B608F9F}" destId="{779F05D1-F42E-4466-A9D2-3ED160F0CD21}" srcOrd="3" destOrd="0" presId="urn:microsoft.com/office/officeart/2005/8/layout/hProcess9"/>
    <dgm:cxn modelId="{19015780-6896-4E83-8520-F74526F88324}" type="presParOf" srcId="{1D410A20-8ED5-4AE0-9704-48B69B608F9F}" destId="{5D995B46-7759-4EE1-ADA4-85502958F3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FDF52-EFE6-486B-A779-93376CFA2D47}">
      <dsp:nvSpPr>
        <dsp:cNvPr id="0" name=""/>
        <dsp:cNvSpPr/>
      </dsp:nvSpPr>
      <dsp:spPr>
        <a:xfrm>
          <a:off x="3285007" y="1453559"/>
          <a:ext cx="1847537" cy="159819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RISKS</a:t>
          </a:r>
        </a:p>
      </dsp:txBody>
      <dsp:txXfrm>
        <a:off x="3591170" y="1718402"/>
        <a:ext cx="1235211" cy="1068508"/>
      </dsp:txXfrm>
    </dsp:sp>
    <dsp:sp modelId="{0A22737B-79DC-4F34-AB57-8D31C658556C}">
      <dsp:nvSpPr>
        <dsp:cNvPr id="0" name=""/>
        <dsp:cNvSpPr/>
      </dsp:nvSpPr>
      <dsp:spPr>
        <a:xfrm>
          <a:off x="4441920" y="688931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CC69B-991C-488B-B965-1931DE1BE736}">
      <dsp:nvSpPr>
        <dsp:cNvPr id="0" name=""/>
        <dsp:cNvSpPr/>
      </dsp:nvSpPr>
      <dsp:spPr>
        <a:xfrm>
          <a:off x="3455192" y="0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1905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Loss of competitive edge</a:t>
          </a:r>
        </a:p>
      </dsp:txBody>
      <dsp:txXfrm>
        <a:off x="3706101" y="217066"/>
        <a:ext cx="1012226" cy="875693"/>
      </dsp:txXfrm>
    </dsp:sp>
    <dsp:sp modelId="{26D59637-6CEA-4F87-BD26-2F41851C2C57}">
      <dsp:nvSpPr>
        <dsp:cNvPr id="0" name=""/>
        <dsp:cNvSpPr/>
      </dsp:nvSpPr>
      <dsp:spPr>
        <a:xfrm>
          <a:off x="5255456" y="1811768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14D49-5E48-4949-8283-29377AA07D1B}">
      <dsp:nvSpPr>
        <dsp:cNvPr id="0" name=""/>
        <dsp:cNvSpPr/>
      </dsp:nvSpPr>
      <dsp:spPr>
        <a:xfrm>
          <a:off x="4843746" y="805630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1905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Financial loss</a:t>
          </a:r>
        </a:p>
      </dsp:txBody>
      <dsp:txXfrm>
        <a:off x="5094655" y="1022696"/>
        <a:ext cx="1012226" cy="875693"/>
      </dsp:txXfrm>
    </dsp:sp>
    <dsp:sp modelId="{6C8F6E3B-BABC-48F1-A67D-6426D80A8296}">
      <dsp:nvSpPr>
        <dsp:cNvPr id="0" name=""/>
        <dsp:cNvSpPr/>
      </dsp:nvSpPr>
      <dsp:spPr>
        <a:xfrm>
          <a:off x="4690322" y="3079239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A1C5F-5CC3-4424-ABE3-747BAAEFC7D3}">
      <dsp:nvSpPr>
        <dsp:cNvPr id="0" name=""/>
        <dsp:cNvSpPr/>
      </dsp:nvSpPr>
      <dsp:spPr>
        <a:xfrm>
          <a:off x="4843746" y="2389407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Damage to reputation</a:t>
          </a:r>
        </a:p>
      </dsp:txBody>
      <dsp:txXfrm>
        <a:off x="5094655" y="2606473"/>
        <a:ext cx="1012226" cy="875693"/>
      </dsp:txXfrm>
    </dsp:sp>
    <dsp:sp modelId="{D3A84DD4-EE87-4F5E-9172-1F4346218095}">
      <dsp:nvSpPr>
        <dsp:cNvPr id="0" name=""/>
        <dsp:cNvSpPr/>
      </dsp:nvSpPr>
      <dsp:spPr>
        <a:xfrm>
          <a:off x="3288445" y="3210808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B885-85EC-44DB-B4FC-EE642D1E3C82}">
      <dsp:nvSpPr>
        <dsp:cNvPr id="0" name=""/>
        <dsp:cNvSpPr/>
      </dsp:nvSpPr>
      <dsp:spPr>
        <a:xfrm>
          <a:off x="3455192" y="3195939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Difficulty attracting investors</a:t>
          </a:r>
        </a:p>
      </dsp:txBody>
      <dsp:txXfrm>
        <a:off x="3706101" y="3413005"/>
        <a:ext cx="1012226" cy="875693"/>
      </dsp:txXfrm>
    </dsp:sp>
    <dsp:sp modelId="{A7564DF7-08BB-403C-B042-D5CC4EC937B1}">
      <dsp:nvSpPr>
        <dsp:cNvPr id="0" name=""/>
        <dsp:cNvSpPr/>
      </dsp:nvSpPr>
      <dsp:spPr>
        <a:xfrm>
          <a:off x="2461587" y="2088422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DCC7D-A133-4435-BF0D-FDA7725DF7A6}">
      <dsp:nvSpPr>
        <dsp:cNvPr id="0" name=""/>
        <dsp:cNvSpPr/>
      </dsp:nvSpPr>
      <dsp:spPr>
        <a:xfrm>
          <a:off x="2060191" y="2390308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Cyber security threats</a:t>
          </a:r>
        </a:p>
      </dsp:txBody>
      <dsp:txXfrm>
        <a:off x="2311100" y="2607374"/>
        <a:ext cx="1012226" cy="875693"/>
      </dsp:txXfrm>
    </dsp:sp>
    <dsp:sp modelId="{C674CFBB-A287-4782-8917-6CDA34624649}">
      <dsp:nvSpPr>
        <dsp:cNvPr id="0" name=""/>
        <dsp:cNvSpPr/>
      </dsp:nvSpPr>
      <dsp:spPr>
        <a:xfrm>
          <a:off x="2060191" y="803828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FF000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Operational disruption</a:t>
          </a:r>
        </a:p>
      </dsp:txBody>
      <dsp:txXfrm>
        <a:off x="2311100" y="1020894"/>
        <a:ext cx="1012226" cy="8756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C33B-D746-4F1F-AFE8-A46D2F86BAFD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77801-2A3A-424B-A388-3F27F860536E}">
      <dsp:nvSpPr>
        <dsp:cNvPr id="0" name=""/>
        <dsp:cNvSpPr/>
      </dsp:nvSpPr>
      <dsp:spPr>
        <a:xfrm>
          <a:off x="0" y="1219199"/>
          <a:ext cx="194998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Filing</a:t>
          </a:r>
        </a:p>
      </dsp:txBody>
      <dsp:txXfrm>
        <a:off x="79355" y="1298554"/>
        <a:ext cx="1791270" cy="1466890"/>
      </dsp:txXfrm>
    </dsp:sp>
    <dsp:sp modelId="{1685D1B5-94E5-49B7-81EA-2B97D673F211}">
      <dsp:nvSpPr>
        <dsp:cNvPr id="0" name=""/>
        <dsp:cNvSpPr/>
      </dsp:nvSpPr>
      <dsp:spPr>
        <a:xfrm>
          <a:off x="2073009" y="1219199"/>
          <a:ext cx="1949980" cy="1625600"/>
        </a:xfrm>
        <a:prstGeom prst="roundRect">
          <a:avLst/>
        </a:prstGeom>
        <a:solidFill>
          <a:srgbClr val="8EB8F8"/>
        </a:soli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Examination</a:t>
          </a:r>
        </a:p>
      </dsp:txBody>
      <dsp:txXfrm>
        <a:off x="2152364" y="1298554"/>
        <a:ext cx="1791270" cy="1466890"/>
      </dsp:txXfrm>
    </dsp:sp>
    <dsp:sp modelId="{5D995B46-7759-4EE1-ADA4-85502958F3DE}">
      <dsp:nvSpPr>
        <dsp:cNvPr id="0" name=""/>
        <dsp:cNvSpPr/>
      </dsp:nvSpPr>
      <dsp:spPr>
        <a:xfrm>
          <a:off x="4146019" y="1224369"/>
          <a:ext cx="194998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Registration</a:t>
          </a:r>
        </a:p>
      </dsp:txBody>
      <dsp:txXfrm>
        <a:off x="4225374" y="1303724"/>
        <a:ext cx="1791270" cy="14668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60FA8-1A17-45A2-8CD8-08917EE417FD}">
      <dsp:nvSpPr>
        <dsp:cNvPr id="0" name=""/>
        <dsp:cNvSpPr/>
      </dsp:nvSpPr>
      <dsp:spPr>
        <a:xfrm>
          <a:off x="2233348" y="174"/>
          <a:ext cx="1584179" cy="944165"/>
        </a:xfrm>
        <a:prstGeom prst="roundRect">
          <a:avLst/>
        </a:prstGeom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Assess IP ownership</a:t>
          </a:r>
        </a:p>
      </dsp:txBody>
      <dsp:txXfrm>
        <a:off x="2279438" y="46264"/>
        <a:ext cx="1491999" cy="851985"/>
      </dsp:txXfrm>
    </dsp:sp>
    <dsp:sp modelId="{190D4DB5-49AD-47C1-9619-D5773612AD3D}">
      <dsp:nvSpPr>
        <dsp:cNvPr id="0" name=""/>
        <dsp:cNvSpPr/>
      </dsp:nvSpPr>
      <dsp:spPr>
        <a:xfrm>
          <a:off x="14656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535112" y="342593"/>
              </a:moveTo>
              <a:arcTo wR="1559742" hR="1559742" stAng="18522428" swAng="1529249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E10D8-E9DE-43FF-AB31-1F444944F734}">
      <dsp:nvSpPr>
        <dsp:cNvPr id="0" name=""/>
        <dsp:cNvSpPr/>
      </dsp:nvSpPr>
      <dsp:spPr>
        <a:xfrm>
          <a:off x="3768659" y="1559917"/>
          <a:ext cx="1633043" cy="944165"/>
        </a:xfrm>
        <a:prstGeom prst="roundRect">
          <a:avLst/>
        </a:prstGeom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Identify the infringement</a:t>
          </a:r>
        </a:p>
      </dsp:txBody>
      <dsp:txXfrm>
        <a:off x="3814749" y="1606007"/>
        <a:ext cx="1540863" cy="851985"/>
      </dsp:txXfrm>
    </dsp:sp>
    <dsp:sp modelId="{BAD4B03A-0C47-4710-97EC-BE5154AFAE27}">
      <dsp:nvSpPr>
        <dsp:cNvPr id="0" name=""/>
        <dsp:cNvSpPr/>
      </dsp:nvSpPr>
      <dsp:spPr>
        <a:xfrm>
          <a:off x="14656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966081" y="2234286"/>
              </a:moveTo>
              <a:arcTo wR="1559742" hR="1559742" stAng="1537469" swAng="1492949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65DD6-94DB-4B06-BA62-5FB7F66B190A}">
      <dsp:nvSpPr>
        <dsp:cNvPr id="0" name=""/>
        <dsp:cNvSpPr/>
      </dsp:nvSpPr>
      <dsp:spPr>
        <a:xfrm>
          <a:off x="2210790" y="3119659"/>
          <a:ext cx="1629295" cy="944165"/>
        </a:xfrm>
        <a:prstGeom prst="roundRect">
          <a:avLst/>
        </a:prstGeom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Evaluate the impact</a:t>
          </a:r>
        </a:p>
      </dsp:txBody>
      <dsp:txXfrm>
        <a:off x="2256880" y="3165749"/>
        <a:ext cx="1537115" cy="851985"/>
      </dsp:txXfrm>
    </dsp:sp>
    <dsp:sp modelId="{BA9372EE-74B1-4EED-B008-9E4485C1E3BB}">
      <dsp:nvSpPr>
        <dsp:cNvPr id="0" name=""/>
        <dsp:cNvSpPr/>
      </dsp:nvSpPr>
      <dsp:spPr>
        <a:xfrm>
          <a:off x="14656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567770" y="2763399"/>
              </a:moveTo>
              <a:arcTo wR="1559742" hR="1559742" stAng="7769582" swAng="1492949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73AB0-96D4-4EB8-AF7E-33ABFAF805A8}">
      <dsp:nvSpPr>
        <dsp:cNvPr id="0" name=""/>
        <dsp:cNvSpPr/>
      </dsp:nvSpPr>
      <dsp:spPr>
        <a:xfrm>
          <a:off x="694297" y="1559917"/>
          <a:ext cx="1542795" cy="944165"/>
        </a:xfrm>
        <a:prstGeom prst="roundRect">
          <a:avLst/>
        </a:prstGeom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Consider enforcement options</a:t>
          </a:r>
        </a:p>
      </dsp:txBody>
      <dsp:txXfrm>
        <a:off x="740387" y="1606007"/>
        <a:ext cx="1450615" cy="851985"/>
      </dsp:txXfrm>
    </dsp:sp>
    <dsp:sp modelId="{79C35F1C-E8D4-40A8-809E-C55A7B9271C2}">
      <dsp:nvSpPr>
        <dsp:cNvPr id="0" name=""/>
        <dsp:cNvSpPr/>
      </dsp:nvSpPr>
      <dsp:spPr>
        <a:xfrm>
          <a:off x="1465695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55540" y="880762"/>
              </a:moveTo>
              <a:arcTo wR="1559742" hR="1559742" stAng="12348323" swAng="1529249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E4705-EAA6-42F9-A40E-6944BE91E910}">
      <dsp:nvSpPr>
        <dsp:cNvPr id="0" name=""/>
        <dsp:cNvSpPr/>
      </dsp:nvSpPr>
      <dsp:spPr>
        <a:xfrm>
          <a:off x="2229266" y="174"/>
          <a:ext cx="1620101" cy="944165"/>
        </a:xfrm>
        <a:prstGeom prst="roundRect">
          <a:avLst/>
        </a:prstGeom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Education</a:t>
          </a:r>
        </a:p>
      </dsp:txBody>
      <dsp:txXfrm>
        <a:off x="2275356" y="46264"/>
        <a:ext cx="1527921" cy="851985"/>
      </dsp:txXfrm>
    </dsp:sp>
    <dsp:sp modelId="{E7F36B68-9277-473F-B8AA-9E8F5AA1C4A9}">
      <dsp:nvSpPr>
        <dsp:cNvPr id="0" name=""/>
        <dsp:cNvSpPr/>
      </dsp:nvSpPr>
      <dsp:spPr>
        <a:xfrm>
          <a:off x="1479574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379129" y="232564"/>
              </a:moveTo>
              <a:arcTo wR="1559742" hR="1559742" stAng="18101446" swAng="2417351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102FD-AEA4-4911-95CF-D58FE12736B2}">
      <dsp:nvSpPr>
        <dsp:cNvPr id="0" name=""/>
        <dsp:cNvSpPr/>
      </dsp:nvSpPr>
      <dsp:spPr>
        <a:xfrm>
          <a:off x="3788675" y="1559917"/>
          <a:ext cx="1620769" cy="944165"/>
        </a:xfrm>
        <a:prstGeom prst="roundRect">
          <a:avLst/>
        </a:prstGeom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Conduct research</a:t>
          </a:r>
        </a:p>
      </dsp:txBody>
      <dsp:txXfrm>
        <a:off x="3834765" y="1606007"/>
        <a:ext cx="1528589" cy="851985"/>
      </dsp:txXfrm>
    </dsp:sp>
    <dsp:sp modelId="{C896E793-EFFF-446C-B866-8CC7B52BA646}">
      <dsp:nvSpPr>
        <dsp:cNvPr id="0" name=""/>
        <dsp:cNvSpPr/>
      </dsp:nvSpPr>
      <dsp:spPr>
        <a:xfrm>
          <a:off x="1479574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977" y="2042248"/>
              </a:moveTo>
              <a:arcTo wR="1559742" hR="1559742" stAng="1081203" swAng="2417351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402CC-BCAC-44D0-BBE0-D336F07709A4}">
      <dsp:nvSpPr>
        <dsp:cNvPr id="0" name=""/>
        <dsp:cNvSpPr/>
      </dsp:nvSpPr>
      <dsp:spPr>
        <a:xfrm>
          <a:off x="2229266" y="3119659"/>
          <a:ext cx="1620101" cy="944165"/>
        </a:xfrm>
        <a:prstGeom prst="roundRect">
          <a:avLst/>
        </a:prstGeom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Respect confidentiality</a:t>
          </a:r>
        </a:p>
      </dsp:txBody>
      <dsp:txXfrm>
        <a:off x="2275356" y="3165749"/>
        <a:ext cx="1527921" cy="851985"/>
      </dsp:txXfrm>
    </dsp:sp>
    <dsp:sp modelId="{58552059-7443-474F-ADD0-57ADFFA6E2DD}">
      <dsp:nvSpPr>
        <dsp:cNvPr id="0" name=""/>
        <dsp:cNvSpPr/>
      </dsp:nvSpPr>
      <dsp:spPr>
        <a:xfrm>
          <a:off x="1479574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40356" y="2886921"/>
              </a:moveTo>
              <a:arcTo wR="1559742" hR="1559742" stAng="7301446" swAng="2417351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A22E6-131A-4AC9-9AE9-C44FE5BD70AA}">
      <dsp:nvSpPr>
        <dsp:cNvPr id="0" name=""/>
        <dsp:cNvSpPr/>
      </dsp:nvSpPr>
      <dsp:spPr>
        <a:xfrm>
          <a:off x="686555" y="1559917"/>
          <a:ext cx="1586038" cy="944165"/>
        </a:xfrm>
        <a:prstGeom prst="roundRect">
          <a:avLst/>
        </a:prstGeom>
        <a:gradFill rotWithShape="0">
          <a:gsLst>
            <a:gs pos="100000">
              <a:srgbClr val="3375BC"/>
            </a:gs>
            <a:gs pos="0">
              <a:srgbClr val="8EB8F8"/>
            </a:gs>
          </a:gsLst>
          <a:lin ang="5400000" scaled="1"/>
        </a:gra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Use original content</a:t>
          </a:r>
        </a:p>
      </dsp:txBody>
      <dsp:txXfrm>
        <a:off x="732645" y="1606007"/>
        <a:ext cx="1493858" cy="851985"/>
      </dsp:txXfrm>
    </dsp:sp>
    <dsp:sp modelId="{DA27D3E7-AAC6-4396-B59C-007D44852A03}">
      <dsp:nvSpPr>
        <dsp:cNvPr id="0" name=""/>
        <dsp:cNvSpPr/>
      </dsp:nvSpPr>
      <dsp:spPr>
        <a:xfrm>
          <a:off x="1479574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507" y="1077236"/>
              </a:moveTo>
              <a:arcTo wR="1559742" hR="1559742" stAng="11881203" swAng="2417351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FDF52-EFE6-486B-A779-93376CFA2D47}">
      <dsp:nvSpPr>
        <dsp:cNvPr id="0" name=""/>
        <dsp:cNvSpPr/>
      </dsp:nvSpPr>
      <dsp:spPr>
        <a:xfrm>
          <a:off x="3285007" y="1453559"/>
          <a:ext cx="1847537" cy="159819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BENEFITS</a:t>
          </a:r>
        </a:p>
      </dsp:txBody>
      <dsp:txXfrm>
        <a:off x="3591170" y="1718402"/>
        <a:ext cx="1235211" cy="1068508"/>
      </dsp:txXfrm>
    </dsp:sp>
    <dsp:sp modelId="{0A22737B-79DC-4F34-AB57-8D31C658556C}">
      <dsp:nvSpPr>
        <dsp:cNvPr id="0" name=""/>
        <dsp:cNvSpPr/>
      </dsp:nvSpPr>
      <dsp:spPr>
        <a:xfrm>
          <a:off x="4441920" y="688931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CC69B-991C-488B-B965-1931DE1BE736}">
      <dsp:nvSpPr>
        <dsp:cNvPr id="0" name=""/>
        <dsp:cNvSpPr/>
      </dsp:nvSpPr>
      <dsp:spPr>
        <a:xfrm>
          <a:off x="3455192" y="0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1905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Competitive advantage</a:t>
          </a:r>
        </a:p>
      </dsp:txBody>
      <dsp:txXfrm>
        <a:off x="3706101" y="217066"/>
        <a:ext cx="1012226" cy="875693"/>
      </dsp:txXfrm>
    </dsp:sp>
    <dsp:sp modelId="{26D59637-6CEA-4F87-BD26-2F41851C2C57}">
      <dsp:nvSpPr>
        <dsp:cNvPr id="0" name=""/>
        <dsp:cNvSpPr/>
      </dsp:nvSpPr>
      <dsp:spPr>
        <a:xfrm>
          <a:off x="5255456" y="1811768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14D49-5E48-4949-8283-29377AA07D1B}">
      <dsp:nvSpPr>
        <dsp:cNvPr id="0" name=""/>
        <dsp:cNvSpPr/>
      </dsp:nvSpPr>
      <dsp:spPr>
        <a:xfrm>
          <a:off x="4843746" y="805630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Attracting investors</a:t>
          </a:r>
        </a:p>
      </dsp:txBody>
      <dsp:txXfrm>
        <a:off x="5094655" y="1022696"/>
        <a:ext cx="1012226" cy="875693"/>
      </dsp:txXfrm>
    </dsp:sp>
    <dsp:sp modelId="{6C8F6E3B-BABC-48F1-A67D-6426D80A8296}">
      <dsp:nvSpPr>
        <dsp:cNvPr id="0" name=""/>
        <dsp:cNvSpPr/>
      </dsp:nvSpPr>
      <dsp:spPr>
        <a:xfrm>
          <a:off x="4690322" y="3079239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A1C5F-5CC3-4424-ABE3-747BAAEFC7D3}">
      <dsp:nvSpPr>
        <dsp:cNvPr id="0" name=""/>
        <dsp:cNvSpPr/>
      </dsp:nvSpPr>
      <dsp:spPr>
        <a:xfrm>
          <a:off x="4843746" y="2389407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Legal protection</a:t>
          </a:r>
        </a:p>
      </dsp:txBody>
      <dsp:txXfrm>
        <a:off x="5094655" y="2606473"/>
        <a:ext cx="1012226" cy="875693"/>
      </dsp:txXfrm>
    </dsp:sp>
    <dsp:sp modelId="{D3A84DD4-EE87-4F5E-9172-1F4346218095}">
      <dsp:nvSpPr>
        <dsp:cNvPr id="0" name=""/>
        <dsp:cNvSpPr/>
      </dsp:nvSpPr>
      <dsp:spPr>
        <a:xfrm>
          <a:off x="3288445" y="3210808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BB885-85EC-44DB-B4FC-EE642D1E3C82}">
      <dsp:nvSpPr>
        <dsp:cNvPr id="0" name=""/>
        <dsp:cNvSpPr/>
      </dsp:nvSpPr>
      <dsp:spPr>
        <a:xfrm>
          <a:off x="3455192" y="3195939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Business growth and expansion</a:t>
          </a:r>
        </a:p>
      </dsp:txBody>
      <dsp:txXfrm>
        <a:off x="3706101" y="3413005"/>
        <a:ext cx="1012226" cy="875693"/>
      </dsp:txXfrm>
    </dsp:sp>
    <dsp:sp modelId="{A7564DF7-08BB-403C-B042-D5CC4EC937B1}">
      <dsp:nvSpPr>
        <dsp:cNvPr id="0" name=""/>
        <dsp:cNvSpPr/>
      </dsp:nvSpPr>
      <dsp:spPr>
        <a:xfrm>
          <a:off x="2461587" y="2088422"/>
          <a:ext cx="697070" cy="60061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DCC7D-A133-4435-BF0D-FDA7725DF7A6}">
      <dsp:nvSpPr>
        <dsp:cNvPr id="0" name=""/>
        <dsp:cNvSpPr/>
      </dsp:nvSpPr>
      <dsp:spPr>
        <a:xfrm>
          <a:off x="2060191" y="2390308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Brand reputation</a:t>
          </a:r>
        </a:p>
      </dsp:txBody>
      <dsp:txXfrm>
        <a:off x="2311100" y="2607374"/>
        <a:ext cx="1012226" cy="875693"/>
      </dsp:txXfrm>
    </dsp:sp>
    <dsp:sp modelId="{C674CFBB-A287-4782-8917-6CDA34624649}">
      <dsp:nvSpPr>
        <dsp:cNvPr id="0" name=""/>
        <dsp:cNvSpPr/>
      </dsp:nvSpPr>
      <dsp:spPr>
        <a:xfrm>
          <a:off x="2060191" y="803828"/>
          <a:ext cx="1514044" cy="1309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00B050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Long-term planning</a:t>
          </a:r>
        </a:p>
      </dsp:txBody>
      <dsp:txXfrm>
        <a:off x="2311100" y="1020894"/>
        <a:ext cx="1012226" cy="875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F29C3-A8EC-4B88-96DC-1E044478AC6A}">
      <dsp:nvSpPr>
        <dsp:cNvPr id="0" name=""/>
        <dsp:cNvSpPr/>
      </dsp:nvSpPr>
      <dsp:spPr>
        <a:xfrm>
          <a:off x="2771179" y="2032000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20" y="0"/>
              </a:lnTo>
              <a:lnTo>
                <a:pt x="276820" y="1190327"/>
              </a:lnTo>
              <a:lnTo>
                <a:pt x="553640" y="1190327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9C4BE-2307-44BD-9F4F-3613FEFD2B23}">
      <dsp:nvSpPr>
        <dsp:cNvPr id="0" name=""/>
        <dsp:cNvSpPr/>
      </dsp:nvSpPr>
      <dsp:spPr>
        <a:xfrm>
          <a:off x="2771179" y="1986280"/>
          <a:ext cx="553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640" y="45720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31152-8A68-4575-9388-B5BCE7BD214D}">
      <dsp:nvSpPr>
        <dsp:cNvPr id="0" name=""/>
        <dsp:cNvSpPr/>
      </dsp:nvSpPr>
      <dsp:spPr>
        <a:xfrm>
          <a:off x="2771179" y="841672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1190327"/>
              </a:moveTo>
              <a:lnTo>
                <a:pt x="276820" y="1190327"/>
              </a:lnTo>
              <a:lnTo>
                <a:pt x="276820" y="0"/>
              </a:lnTo>
              <a:lnTo>
                <a:pt x="553640" y="0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6A18-B1F2-419B-816B-46E824C7A049}">
      <dsp:nvSpPr>
        <dsp:cNvPr id="0" name=""/>
        <dsp:cNvSpPr/>
      </dsp:nvSpPr>
      <dsp:spPr>
        <a:xfrm>
          <a:off x="2976" y="1609849"/>
          <a:ext cx="2768203" cy="844301"/>
        </a:xfrm>
        <a:prstGeom prst="flowChartAlternateProcess">
          <a:avLst/>
        </a:prstGeom>
        <a:solidFill>
          <a:schemeClr val="accent1"/>
        </a:solidFill>
        <a:ln w="38100">
          <a:solidFill>
            <a:srgbClr val="1753A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Identifying IP assets</a:t>
          </a:r>
        </a:p>
      </dsp:txBody>
      <dsp:txXfrm>
        <a:off x="44191" y="1651064"/>
        <a:ext cx="2685773" cy="761871"/>
      </dsp:txXfrm>
    </dsp:sp>
    <dsp:sp modelId="{E9961017-CF1E-4A08-BD12-6E9A338FD4DC}">
      <dsp:nvSpPr>
        <dsp:cNvPr id="0" name=""/>
        <dsp:cNvSpPr/>
      </dsp:nvSpPr>
      <dsp:spPr>
        <a:xfrm>
          <a:off x="3324820" y="419521"/>
          <a:ext cx="2768203" cy="844301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1753A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Types of IP assets</a:t>
          </a:r>
          <a:endParaRPr lang="en-GB" sz="1800" kern="1200" dirty="0"/>
        </a:p>
      </dsp:txBody>
      <dsp:txXfrm>
        <a:off x="3366035" y="460736"/>
        <a:ext cx="2685773" cy="761871"/>
      </dsp:txXfrm>
    </dsp:sp>
    <dsp:sp modelId="{39D5898B-4E3E-4794-828C-317068995624}">
      <dsp:nvSpPr>
        <dsp:cNvPr id="0" name=""/>
        <dsp:cNvSpPr/>
      </dsp:nvSpPr>
      <dsp:spPr>
        <a:xfrm>
          <a:off x="3324820" y="1609849"/>
          <a:ext cx="2768203" cy="844301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1753A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Regular reviews</a:t>
          </a:r>
          <a:endParaRPr lang="en-GB" sz="1800" kern="1200" dirty="0"/>
        </a:p>
      </dsp:txBody>
      <dsp:txXfrm>
        <a:off x="3366035" y="1651064"/>
        <a:ext cx="2685773" cy="761871"/>
      </dsp:txXfrm>
    </dsp:sp>
    <dsp:sp modelId="{F50C8D2A-2AA7-4C60-B0A1-F87FB71D2DB8}">
      <dsp:nvSpPr>
        <dsp:cNvPr id="0" name=""/>
        <dsp:cNvSpPr/>
      </dsp:nvSpPr>
      <dsp:spPr>
        <a:xfrm>
          <a:off x="3324820" y="2800176"/>
          <a:ext cx="2768203" cy="844301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1753A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Documentation</a:t>
          </a:r>
          <a:endParaRPr lang="en-GB" sz="1800" kern="1200" dirty="0"/>
        </a:p>
      </dsp:txBody>
      <dsp:txXfrm>
        <a:off x="3366035" y="2841391"/>
        <a:ext cx="2685773" cy="761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F29C3-A8EC-4B88-96DC-1E044478AC6A}">
      <dsp:nvSpPr>
        <dsp:cNvPr id="0" name=""/>
        <dsp:cNvSpPr/>
      </dsp:nvSpPr>
      <dsp:spPr>
        <a:xfrm>
          <a:off x="2771179" y="2032000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20" y="0"/>
              </a:lnTo>
              <a:lnTo>
                <a:pt x="276820" y="1190327"/>
              </a:lnTo>
              <a:lnTo>
                <a:pt x="553640" y="1190327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9C4BE-2307-44BD-9F4F-3613FEFD2B23}">
      <dsp:nvSpPr>
        <dsp:cNvPr id="0" name=""/>
        <dsp:cNvSpPr/>
      </dsp:nvSpPr>
      <dsp:spPr>
        <a:xfrm>
          <a:off x="2771179" y="1986280"/>
          <a:ext cx="553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640" y="45720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31152-8A68-4575-9388-B5BCE7BD214D}">
      <dsp:nvSpPr>
        <dsp:cNvPr id="0" name=""/>
        <dsp:cNvSpPr/>
      </dsp:nvSpPr>
      <dsp:spPr>
        <a:xfrm>
          <a:off x="2771179" y="841672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1190327"/>
              </a:moveTo>
              <a:lnTo>
                <a:pt x="276820" y="1190327"/>
              </a:lnTo>
              <a:lnTo>
                <a:pt x="276820" y="0"/>
              </a:lnTo>
              <a:lnTo>
                <a:pt x="553640" y="0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6A18-B1F2-419B-816B-46E824C7A049}">
      <dsp:nvSpPr>
        <dsp:cNvPr id="0" name=""/>
        <dsp:cNvSpPr/>
      </dsp:nvSpPr>
      <dsp:spPr>
        <a:xfrm>
          <a:off x="2976" y="1609849"/>
          <a:ext cx="2768203" cy="844301"/>
        </a:xfrm>
        <a:prstGeom prst="flowChartAlternateProcess">
          <a:avLst/>
        </a:prstGeom>
        <a:solidFill>
          <a:schemeClr val="accent2"/>
        </a:solidFill>
        <a:ln w="381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Verification of ownership and rights</a:t>
          </a:r>
        </a:p>
      </dsp:txBody>
      <dsp:txXfrm>
        <a:off x="44191" y="1651064"/>
        <a:ext cx="2685773" cy="761871"/>
      </dsp:txXfrm>
    </dsp:sp>
    <dsp:sp modelId="{E9961017-CF1E-4A08-BD12-6E9A338FD4DC}">
      <dsp:nvSpPr>
        <dsp:cNvPr id="0" name=""/>
        <dsp:cNvSpPr/>
      </dsp:nvSpPr>
      <dsp:spPr>
        <a:xfrm>
          <a:off x="3324820" y="419521"/>
          <a:ext cx="2768203" cy="844301"/>
        </a:xfrm>
        <a:prstGeom prst="flowChartAlternateProcess">
          <a:avLst/>
        </a:prstGeom>
        <a:gradFill rotWithShape="0">
          <a:gsLst>
            <a:gs pos="0">
              <a:srgbClr val="C00000"/>
            </a:gs>
            <a:gs pos="100000">
              <a:schemeClr val="accent2">
                <a:lumMod val="40000"/>
                <a:lumOff val="60000"/>
              </a:schemeClr>
            </a:gs>
          </a:gsLst>
          <a:lin ang="16200000" scaled="0"/>
        </a:gradFill>
        <a:ln w="381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Due diligence</a:t>
          </a:r>
          <a:endParaRPr lang="en-GB" sz="1800" kern="1200" dirty="0"/>
        </a:p>
      </dsp:txBody>
      <dsp:txXfrm>
        <a:off x="3366035" y="460736"/>
        <a:ext cx="2685773" cy="761871"/>
      </dsp:txXfrm>
    </dsp:sp>
    <dsp:sp modelId="{39D5898B-4E3E-4794-828C-317068995624}">
      <dsp:nvSpPr>
        <dsp:cNvPr id="0" name=""/>
        <dsp:cNvSpPr/>
      </dsp:nvSpPr>
      <dsp:spPr>
        <a:xfrm>
          <a:off x="3324820" y="1609849"/>
          <a:ext cx="2768203" cy="844301"/>
        </a:xfrm>
        <a:prstGeom prst="flowChartAlternateProcess">
          <a:avLst/>
        </a:prstGeom>
        <a:gradFill rotWithShape="0">
          <a:gsLst>
            <a:gs pos="0">
              <a:srgbClr val="C00000"/>
            </a:gs>
            <a:gs pos="100000">
              <a:schemeClr val="accent2">
                <a:lumMod val="40000"/>
                <a:lumOff val="60000"/>
              </a:schemeClr>
            </a:gs>
          </a:gsLst>
          <a:lin ang="16200000" scaled="0"/>
        </a:gradFill>
        <a:ln w="381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Legal transfers</a:t>
          </a:r>
          <a:endParaRPr lang="en-GB" sz="1800" kern="1200" dirty="0"/>
        </a:p>
      </dsp:txBody>
      <dsp:txXfrm>
        <a:off x="3366035" y="1651064"/>
        <a:ext cx="2685773" cy="761871"/>
      </dsp:txXfrm>
    </dsp:sp>
    <dsp:sp modelId="{F50C8D2A-2AA7-4C60-B0A1-F87FB71D2DB8}">
      <dsp:nvSpPr>
        <dsp:cNvPr id="0" name=""/>
        <dsp:cNvSpPr/>
      </dsp:nvSpPr>
      <dsp:spPr>
        <a:xfrm>
          <a:off x="3324820" y="2800176"/>
          <a:ext cx="2768203" cy="844301"/>
        </a:xfrm>
        <a:prstGeom prst="flowChartAlternateProcess">
          <a:avLst/>
        </a:prstGeom>
        <a:gradFill rotWithShape="0">
          <a:gsLst>
            <a:gs pos="0">
              <a:srgbClr val="C00000"/>
            </a:gs>
            <a:gs pos="100000">
              <a:schemeClr val="accent2">
                <a:lumMod val="40000"/>
                <a:lumOff val="60000"/>
              </a:schemeClr>
            </a:gs>
          </a:gsLst>
          <a:lin ang="16200000" scaled="0"/>
        </a:gradFill>
        <a:ln w="38100">
          <a:solidFill>
            <a:schemeClr val="accent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Ownership records</a:t>
          </a:r>
          <a:endParaRPr lang="en-GB" sz="1800" kern="1200" dirty="0"/>
        </a:p>
      </dsp:txBody>
      <dsp:txXfrm>
        <a:off x="3366035" y="2841391"/>
        <a:ext cx="2685773" cy="761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F29C3-A8EC-4B88-96DC-1E044478AC6A}">
      <dsp:nvSpPr>
        <dsp:cNvPr id="0" name=""/>
        <dsp:cNvSpPr/>
      </dsp:nvSpPr>
      <dsp:spPr>
        <a:xfrm>
          <a:off x="2771179" y="2032000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20" y="0"/>
              </a:lnTo>
              <a:lnTo>
                <a:pt x="276820" y="1190327"/>
              </a:lnTo>
              <a:lnTo>
                <a:pt x="553640" y="1190327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9C4BE-2307-44BD-9F4F-3613FEFD2B23}">
      <dsp:nvSpPr>
        <dsp:cNvPr id="0" name=""/>
        <dsp:cNvSpPr/>
      </dsp:nvSpPr>
      <dsp:spPr>
        <a:xfrm>
          <a:off x="2771179" y="1986280"/>
          <a:ext cx="553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640" y="45720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31152-8A68-4575-9388-B5BCE7BD214D}">
      <dsp:nvSpPr>
        <dsp:cNvPr id="0" name=""/>
        <dsp:cNvSpPr/>
      </dsp:nvSpPr>
      <dsp:spPr>
        <a:xfrm>
          <a:off x="2771179" y="841672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1190327"/>
              </a:moveTo>
              <a:lnTo>
                <a:pt x="276820" y="1190327"/>
              </a:lnTo>
              <a:lnTo>
                <a:pt x="276820" y="0"/>
              </a:lnTo>
              <a:lnTo>
                <a:pt x="553640" y="0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6A18-B1F2-419B-816B-46E824C7A049}">
      <dsp:nvSpPr>
        <dsp:cNvPr id="0" name=""/>
        <dsp:cNvSpPr/>
      </dsp:nvSpPr>
      <dsp:spPr>
        <a:xfrm>
          <a:off x="2976" y="1609849"/>
          <a:ext cx="2768203" cy="844301"/>
        </a:xfrm>
        <a:prstGeom prst="flowChartAlternateProcess">
          <a:avLst/>
        </a:prstGeom>
        <a:solidFill>
          <a:schemeClr val="accent4"/>
        </a:solidFill>
        <a:ln w="38100">
          <a:solidFill>
            <a:schemeClr val="accent4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Assessment of IP protection</a:t>
          </a:r>
        </a:p>
      </dsp:txBody>
      <dsp:txXfrm>
        <a:off x="44191" y="1651064"/>
        <a:ext cx="2685773" cy="761871"/>
      </dsp:txXfrm>
    </dsp:sp>
    <dsp:sp modelId="{E9961017-CF1E-4A08-BD12-6E9A338FD4DC}">
      <dsp:nvSpPr>
        <dsp:cNvPr id="0" name=""/>
        <dsp:cNvSpPr/>
      </dsp:nvSpPr>
      <dsp:spPr>
        <a:xfrm>
          <a:off x="3324820" y="419521"/>
          <a:ext cx="2768203" cy="844301"/>
        </a:xfrm>
        <a:prstGeom prst="flowChartAlternateProcess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0"/>
        </a:gradFill>
        <a:ln w="38100">
          <a:solidFill>
            <a:schemeClr val="accent4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IP audits</a:t>
          </a:r>
          <a:endParaRPr lang="en-GB" sz="1800" kern="1200" dirty="0"/>
        </a:p>
      </dsp:txBody>
      <dsp:txXfrm>
        <a:off x="3366035" y="460736"/>
        <a:ext cx="2685773" cy="761871"/>
      </dsp:txXfrm>
    </dsp:sp>
    <dsp:sp modelId="{39D5898B-4E3E-4794-828C-317068995624}">
      <dsp:nvSpPr>
        <dsp:cNvPr id="0" name=""/>
        <dsp:cNvSpPr/>
      </dsp:nvSpPr>
      <dsp:spPr>
        <a:xfrm>
          <a:off x="3324820" y="1609849"/>
          <a:ext cx="2768203" cy="844301"/>
        </a:xfrm>
        <a:prstGeom prst="flowChartAlternateProcess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0"/>
        </a:gradFill>
        <a:ln w="38100">
          <a:solidFill>
            <a:schemeClr val="accent4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Protection strategies</a:t>
          </a:r>
          <a:endParaRPr lang="en-GB" sz="1800" kern="1200" dirty="0"/>
        </a:p>
      </dsp:txBody>
      <dsp:txXfrm>
        <a:off x="3366035" y="1651064"/>
        <a:ext cx="2685773" cy="761871"/>
      </dsp:txXfrm>
    </dsp:sp>
    <dsp:sp modelId="{F50C8D2A-2AA7-4C60-B0A1-F87FB71D2DB8}">
      <dsp:nvSpPr>
        <dsp:cNvPr id="0" name=""/>
        <dsp:cNvSpPr/>
      </dsp:nvSpPr>
      <dsp:spPr>
        <a:xfrm>
          <a:off x="3324820" y="2800176"/>
          <a:ext cx="2768203" cy="844301"/>
        </a:xfrm>
        <a:prstGeom prst="flowChartAlternateProcess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0"/>
        </a:gradFill>
        <a:ln w="38100">
          <a:solidFill>
            <a:schemeClr val="accent4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Legal compliance</a:t>
          </a:r>
          <a:endParaRPr lang="en-GB" sz="1800" kern="1200" dirty="0"/>
        </a:p>
      </dsp:txBody>
      <dsp:txXfrm>
        <a:off x="3366035" y="2841391"/>
        <a:ext cx="2685773" cy="761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761A5-E2A0-4367-95A9-1880741917C2}">
      <dsp:nvSpPr>
        <dsp:cNvPr id="0" name=""/>
        <dsp:cNvSpPr/>
      </dsp:nvSpPr>
      <dsp:spPr>
        <a:xfrm>
          <a:off x="2846782" y="1663"/>
          <a:ext cx="1517579" cy="986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Early in development</a:t>
          </a:r>
        </a:p>
      </dsp:txBody>
      <dsp:txXfrm>
        <a:off x="2894935" y="49816"/>
        <a:ext cx="1421273" cy="890120"/>
      </dsp:txXfrm>
    </dsp:sp>
    <dsp:sp modelId="{40A1D218-A6B1-421A-8833-FA0CBCBC54E5}">
      <dsp:nvSpPr>
        <dsp:cNvPr id="0" name=""/>
        <dsp:cNvSpPr/>
      </dsp:nvSpPr>
      <dsp:spPr>
        <a:xfrm>
          <a:off x="1976213" y="494877"/>
          <a:ext cx="3258717" cy="3258717"/>
        </a:xfrm>
        <a:custGeom>
          <a:avLst/>
          <a:gdLst/>
          <a:ahLst/>
          <a:cxnLst/>
          <a:rect l="0" t="0" r="0" b="0"/>
          <a:pathLst>
            <a:path>
              <a:moveTo>
                <a:pt x="2597542" y="318851"/>
              </a:moveTo>
              <a:arcTo wR="1629358" hR="1629358" stAng="18387387" swAng="1633346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011F7-073E-4A86-9E03-4816DC1F15FE}">
      <dsp:nvSpPr>
        <dsp:cNvPr id="0" name=""/>
        <dsp:cNvSpPr/>
      </dsp:nvSpPr>
      <dsp:spPr>
        <a:xfrm>
          <a:off x="4476140" y="1631022"/>
          <a:ext cx="1517579" cy="986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Before public disclosure</a:t>
          </a:r>
        </a:p>
      </dsp:txBody>
      <dsp:txXfrm>
        <a:off x="4524293" y="1679175"/>
        <a:ext cx="1421273" cy="890120"/>
      </dsp:txXfrm>
    </dsp:sp>
    <dsp:sp modelId="{A08106B6-5D2E-4889-BF42-656879ACD964}">
      <dsp:nvSpPr>
        <dsp:cNvPr id="0" name=""/>
        <dsp:cNvSpPr/>
      </dsp:nvSpPr>
      <dsp:spPr>
        <a:xfrm>
          <a:off x="1976213" y="494877"/>
          <a:ext cx="3258717" cy="3258717"/>
        </a:xfrm>
        <a:custGeom>
          <a:avLst/>
          <a:gdLst/>
          <a:ahLst/>
          <a:cxnLst/>
          <a:rect l="0" t="0" r="0" b="0"/>
          <a:pathLst>
            <a:path>
              <a:moveTo>
                <a:pt x="3089790" y="2351818"/>
              </a:moveTo>
              <a:arcTo wR="1629358" hR="1629358" stAng="1579266" swAng="1633346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1ABCA-F2C1-4AB9-9A95-D13F1327DDED}">
      <dsp:nvSpPr>
        <dsp:cNvPr id="0" name=""/>
        <dsp:cNvSpPr/>
      </dsp:nvSpPr>
      <dsp:spPr>
        <a:xfrm>
          <a:off x="2846782" y="3260381"/>
          <a:ext cx="1517579" cy="986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During product development</a:t>
          </a:r>
        </a:p>
      </dsp:txBody>
      <dsp:txXfrm>
        <a:off x="2894935" y="3308534"/>
        <a:ext cx="1421273" cy="890120"/>
      </dsp:txXfrm>
    </dsp:sp>
    <dsp:sp modelId="{62A909B4-98AD-41CD-8002-DC92C5BCC221}">
      <dsp:nvSpPr>
        <dsp:cNvPr id="0" name=""/>
        <dsp:cNvSpPr/>
      </dsp:nvSpPr>
      <dsp:spPr>
        <a:xfrm>
          <a:off x="1976213" y="494877"/>
          <a:ext cx="3258717" cy="3258717"/>
        </a:xfrm>
        <a:custGeom>
          <a:avLst/>
          <a:gdLst/>
          <a:ahLst/>
          <a:cxnLst/>
          <a:rect l="0" t="0" r="0" b="0"/>
          <a:pathLst>
            <a:path>
              <a:moveTo>
                <a:pt x="661174" y="2939866"/>
              </a:moveTo>
              <a:arcTo wR="1629358" hR="1629358" stAng="7587387" swAng="1633346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E0D35-449B-424D-8303-4EBFFE8A973E}">
      <dsp:nvSpPr>
        <dsp:cNvPr id="0" name=""/>
        <dsp:cNvSpPr/>
      </dsp:nvSpPr>
      <dsp:spPr>
        <a:xfrm>
          <a:off x="1217423" y="1631022"/>
          <a:ext cx="1517579" cy="986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ap="flat" cmpd="sng" algn="ctr">
          <a:solidFill>
            <a:srgbClr val="004B8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Before market entry</a:t>
          </a:r>
        </a:p>
      </dsp:txBody>
      <dsp:txXfrm>
        <a:off x="1265576" y="1679175"/>
        <a:ext cx="1421273" cy="890120"/>
      </dsp:txXfrm>
    </dsp:sp>
    <dsp:sp modelId="{20E80D65-593B-4929-BA16-DF1A87C1B468}">
      <dsp:nvSpPr>
        <dsp:cNvPr id="0" name=""/>
        <dsp:cNvSpPr/>
      </dsp:nvSpPr>
      <dsp:spPr>
        <a:xfrm>
          <a:off x="1976213" y="494877"/>
          <a:ext cx="3258717" cy="3258717"/>
        </a:xfrm>
        <a:custGeom>
          <a:avLst/>
          <a:gdLst/>
          <a:ahLst/>
          <a:cxnLst/>
          <a:rect l="0" t="0" r="0" b="0"/>
          <a:pathLst>
            <a:path>
              <a:moveTo>
                <a:pt x="168926" y="906898"/>
              </a:moveTo>
              <a:arcTo wR="1629358" hR="1629358" stAng="12379266" swAng="1633346"/>
            </a:path>
          </a:pathLst>
        </a:custGeom>
        <a:noFill/>
        <a:ln w="19050" cap="flat" cmpd="sng" algn="ctr">
          <a:solidFill>
            <a:srgbClr val="1753A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F29C3-A8EC-4B88-96DC-1E044478AC6A}">
      <dsp:nvSpPr>
        <dsp:cNvPr id="0" name=""/>
        <dsp:cNvSpPr/>
      </dsp:nvSpPr>
      <dsp:spPr>
        <a:xfrm>
          <a:off x="2771179" y="2032000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20" y="0"/>
              </a:lnTo>
              <a:lnTo>
                <a:pt x="276820" y="1190327"/>
              </a:lnTo>
              <a:lnTo>
                <a:pt x="553640" y="1190327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9C4BE-2307-44BD-9F4F-3613FEFD2B23}">
      <dsp:nvSpPr>
        <dsp:cNvPr id="0" name=""/>
        <dsp:cNvSpPr/>
      </dsp:nvSpPr>
      <dsp:spPr>
        <a:xfrm>
          <a:off x="2771179" y="1986280"/>
          <a:ext cx="553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640" y="45720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31152-8A68-4575-9388-B5BCE7BD214D}">
      <dsp:nvSpPr>
        <dsp:cNvPr id="0" name=""/>
        <dsp:cNvSpPr/>
      </dsp:nvSpPr>
      <dsp:spPr>
        <a:xfrm>
          <a:off x="2771179" y="841672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1190327"/>
              </a:moveTo>
              <a:lnTo>
                <a:pt x="276820" y="1190327"/>
              </a:lnTo>
              <a:lnTo>
                <a:pt x="276820" y="0"/>
              </a:lnTo>
              <a:lnTo>
                <a:pt x="553640" y="0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6A18-B1F2-419B-816B-46E824C7A049}">
      <dsp:nvSpPr>
        <dsp:cNvPr id="0" name=""/>
        <dsp:cNvSpPr/>
      </dsp:nvSpPr>
      <dsp:spPr>
        <a:xfrm>
          <a:off x="2976" y="1609849"/>
          <a:ext cx="2768203" cy="844301"/>
        </a:xfrm>
        <a:prstGeom prst="flowChartAlternateProcess">
          <a:avLst/>
        </a:prstGeom>
        <a:solidFill>
          <a:schemeClr val="accent1"/>
        </a:solidFill>
        <a:ln w="38100">
          <a:solidFill>
            <a:srgbClr val="1753A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No action to register your IP</a:t>
          </a:r>
        </a:p>
      </dsp:txBody>
      <dsp:txXfrm>
        <a:off x="44191" y="1651064"/>
        <a:ext cx="2685773" cy="761871"/>
      </dsp:txXfrm>
    </dsp:sp>
    <dsp:sp modelId="{E9961017-CF1E-4A08-BD12-6E9A338FD4DC}">
      <dsp:nvSpPr>
        <dsp:cNvPr id="0" name=""/>
        <dsp:cNvSpPr/>
      </dsp:nvSpPr>
      <dsp:spPr>
        <a:xfrm>
          <a:off x="3324820" y="419521"/>
          <a:ext cx="2768203" cy="844301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1753A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Limited market scope</a:t>
          </a:r>
          <a:endParaRPr lang="en-GB" sz="1800" kern="1200" dirty="0"/>
        </a:p>
      </dsp:txBody>
      <dsp:txXfrm>
        <a:off x="3366035" y="460736"/>
        <a:ext cx="2685773" cy="761871"/>
      </dsp:txXfrm>
    </dsp:sp>
    <dsp:sp modelId="{39D5898B-4E3E-4794-828C-317068995624}">
      <dsp:nvSpPr>
        <dsp:cNvPr id="0" name=""/>
        <dsp:cNvSpPr/>
      </dsp:nvSpPr>
      <dsp:spPr>
        <a:xfrm>
          <a:off x="3324820" y="1609849"/>
          <a:ext cx="2768203" cy="844301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1753A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Uncertain market viability</a:t>
          </a:r>
        </a:p>
      </dsp:txBody>
      <dsp:txXfrm>
        <a:off x="3366035" y="1651064"/>
        <a:ext cx="2685773" cy="761871"/>
      </dsp:txXfrm>
    </dsp:sp>
    <dsp:sp modelId="{F50C8D2A-2AA7-4C60-B0A1-F87FB71D2DB8}">
      <dsp:nvSpPr>
        <dsp:cNvPr id="0" name=""/>
        <dsp:cNvSpPr/>
      </dsp:nvSpPr>
      <dsp:spPr>
        <a:xfrm>
          <a:off x="3324820" y="2800176"/>
          <a:ext cx="2768203" cy="844301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>
          <a:solidFill>
            <a:srgbClr val="1753A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Trade secrets as an alternative</a:t>
          </a:r>
          <a:endParaRPr lang="en-GB" sz="1800" kern="1200" dirty="0"/>
        </a:p>
      </dsp:txBody>
      <dsp:txXfrm>
        <a:off x="3366035" y="2841391"/>
        <a:ext cx="2685773" cy="7618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C33B-D746-4F1F-AFE8-A46D2F86BAFD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77801-2A3A-424B-A388-3F27F860536E}">
      <dsp:nvSpPr>
        <dsp:cNvPr id="0" name=""/>
        <dsp:cNvSpPr/>
      </dsp:nvSpPr>
      <dsp:spPr>
        <a:xfrm>
          <a:off x="360" y="1219199"/>
          <a:ext cx="194950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Filing</a:t>
          </a:r>
        </a:p>
      </dsp:txBody>
      <dsp:txXfrm>
        <a:off x="79715" y="1298554"/>
        <a:ext cx="1790797" cy="1466890"/>
      </dsp:txXfrm>
    </dsp:sp>
    <dsp:sp modelId="{1685D1B5-94E5-49B7-81EA-2B97D673F211}">
      <dsp:nvSpPr>
        <dsp:cNvPr id="0" name=""/>
        <dsp:cNvSpPr/>
      </dsp:nvSpPr>
      <dsp:spPr>
        <a:xfrm>
          <a:off x="2073246" y="1219199"/>
          <a:ext cx="194950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Search</a:t>
          </a:r>
        </a:p>
      </dsp:txBody>
      <dsp:txXfrm>
        <a:off x="2152601" y="1298554"/>
        <a:ext cx="1790797" cy="1466890"/>
      </dsp:txXfrm>
    </dsp:sp>
    <dsp:sp modelId="{5D995B46-7759-4EE1-ADA4-85502958F3DE}">
      <dsp:nvSpPr>
        <dsp:cNvPr id="0" name=""/>
        <dsp:cNvSpPr/>
      </dsp:nvSpPr>
      <dsp:spPr>
        <a:xfrm>
          <a:off x="4146132" y="1219199"/>
          <a:ext cx="194950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Examination</a:t>
          </a:r>
        </a:p>
      </dsp:txBody>
      <dsp:txXfrm>
        <a:off x="4225487" y="1298554"/>
        <a:ext cx="1790797" cy="1466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C33B-D746-4F1F-AFE8-A46D2F86BAFD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77801-2A3A-424B-A388-3F27F860536E}">
      <dsp:nvSpPr>
        <dsp:cNvPr id="0" name=""/>
        <dsp:cNvSpPr/>
      </dsp:nvSpPr>
      <dsp:spPr>
        <a:xfrm>
          <a:off x="0" y="1219199"/>
          <a:ext cx="194998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Filing</a:t>
          </a:r>
        </a:p>
      </dsp:txBody>
      <dsp:txXfrm>
        <a:off x="79355" y="1298554"/>
        <a:ext cx="1791270" cy="1466890"/>
      </dsp:txXfrm>
    </dsp:sp>
    <dsp:sp modelId="{1685D1B5-94E5-49B7-81EA-2B97D673F211}">
      <dsp:nvSpPr>
        <dsp:cNvPr id="0" name=""/>
        <dsp:cNvSpPr/>
      </dsp:nvSpPr>
      <dsp:spPr>
        <a:xfrm>
          <a:off x="2073009" y="1219199"/>
          <a:ext cx="1949980" cy="1625600"/>
        </a:xfrm>
        <a:prstGeom prst="roundRect">
          <a:avLst/>
        </a:prstGeom>
        <a:solidFill>
          <a:srgbClr val="8EB8F8"/>
        </a:soli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Examination</a:t>
          </a:r>
        </a:p>
      </dsp:txBody>
      <dsp:txXfrm>
        <a:off x="2152364" y="1298554"/>
        <a:ext cx="1791270" cy="1466890"/>
      </dsp:txXfrm>
    </dsp:sp>
    <dsp:sp modelId="{5D995B46-7759-4EE1-ADA4-85502958F3DE}">
      <dsp:nvSpPr>
        <dsp:cNvPr id="0" name=""/>
        <dsp:cNvSpPr/>
      </dsp:nvSpPr>
      <dsp:spPr>
        <a:xfrm>
          <a:off x="4146019" y="1224369"/>
          <a:ext cx="194998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38100" cap="flat" cmpd="sng" algn="ctr">
          <a:solidFill>
            <a:srgbClr val="1753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Registration</a:t>
          </a:r>
        </a:p>
      </dsp:txBody>
      <dsp:txXfrm>
        <a:off x="4225374" y="1303724"/>
        <a:ext cx="179127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E4C3-3FB3-4AD1-923E-7309EA9C25A5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2EB00-4A11-4F17-B81B-CEC17D8F65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74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9C2A1-5BD6-E742-8CC7-FDBF8D5B902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A8D5B-F00A-C445-85CA-288ECC031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F887F-30AB-6DF0-F30D-5348AF582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A80F8-BB0E-C864-9FC5-991425217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38EC3-742A-983B-B7DC-847E5BA5C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6E5D8-D686-8B92-1EC2-85D30FA41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9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0A5F8-F1B4-77D9-5766-A0872506D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CB7272-6EDB-28FE-72B7-4A1EEECD3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969DB4-432E-FB26-A64F-5291A1274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b="0" i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1BAC7-12A4-1237-383E-4EB17B825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6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24839-F6BF-DA84-28E4-2FB15752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65940-C129-9106-2903-B6B4F131D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0D36D-CF2D-3631-4C7A-D93C1C652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A697C-AA8F-0B79-B767-9D0406F63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56AF9-F48C-5D98-45FF-0ABBE5AA2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BB11D-BEC2-D1DF-4A55-B4B19B477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35BC9-BE60-9768-81A6-A615F3F33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3AE3F-CA81-206B-F608-287A3927C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8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F036-DA4C-1E41-DF57-5214C84A3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3FF32-6E25-CA7E-87F2-2813A6454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41E58-3528-0B4E-3D71-4319FE047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49EDC-18AE-9FDB-7064-955F921F7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8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DAB3-1F04-2321-16B9-F6AFDB9F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5B550-06AA-689D-4E06-D7CBD0A8C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94CF2B-FF60-F5DA-F2ED-FA3AFCBB9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BE490-472B-379F-B00D-183D116B7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0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4A61A-BA7D-1BBF-9A84-653294897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5C418-7025-8910-F8A5-F242E2EA6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19725-7C79-93E4-E7E7-C911D6C42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54196-F62D-7F9F-A4F1-6D0747C29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4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FF570-8AD4-017E-34FC-9F2D05717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75D2F-94D4-D8D3-C780-4B956B8B7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8EF50-D492-D5BC-760C-036FE4AA9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70D81-A8F1-D137-E7A7-CFD56941D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23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28FA0-B718-4B61-ED1D-381F7B192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90B4D-3976-91EB-4F71-0CC405950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49B171-FDBF-3E57-1FD4-6A48B7812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5EEC0-6C84-8EFD-406F-B62F6B119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0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F1190-9D52-A96C-5FCD-D06D3DC4D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6F88AA-0B7E-7B7F-116F-E731B9162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6E612A-F036-A666-90E2-5605473AD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A53FB-7471-3418-AD12-C3107D09A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7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36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36559-4DF7-ACB9-A2DD-EDA59F3D0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DD2AB-39CE-2CD9-7A17-7F9862FEE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11531-5229-C704-93B9-4CD30E57E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2A9CD-2B4A-15F3-DE6C-A5DA6A894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7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C391C-9CEC-D396-FB80-73B5A079F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7C317-2053-27B1-47BC-D625C8D1E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1F161-10E4-B0AF-16EC-B81D4B6EB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2CA4B-27D2-71F3-B028-0EE3141DA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1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FC934-28ED-4A4D-CC75-B35C111D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03403-45DB-C203-F964-191002F2F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4EBBD-B4C0-8A8A-C40E-74593B6E8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5C696-4205-B1D9-B1E9-99CF2782D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6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40CA-6B49-8FF2-D59B-D581001B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204C2-1DA3-E169-0452-F9FE3A9C2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9D888-7AC4-C635-4DAC-CED204D5C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2516A-612C-BAC1-6C67-B9B98484A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0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5F878-C394-1D9F-F1BD-63DF6D527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19E5B-D9AD-205C-10BA-07C40BA11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DEFC31-E3DA-B7C5-605E-003B7E441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A0953-6BA0-A11A-2E54-5E1C6501B3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54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3BC2F-D472-37BA-18C6-F514B0875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091DC-FC07-A726-D404-7627FA28F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E5B7F-D894-2AAF-4B81-9AC6D48B2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848F6-BC89-214E-C510-ECEB8CC51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1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7B9E8-F5F6-9D00-7E5F-3E5E26041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D30868-5378-534E-1EA4-BDB564653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6A8B6D-E22B-4998-C424-2AEBB6C40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89EC7-F51B-1229-27D4-0C8E26939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5E6CD-A8C0-EAD9-67EC-6AF90C9AA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10EB9-95BA-07CC-6944-7B639555D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BFC75-86F6-1C6F-C493-367742E67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F0228-0B4C-206F-4A42-EAFD9E725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87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55157-40D6-2749-0FBC-69BA30FE6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C23F7-42BF-F45C-E452-F7E1C37B6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8E001-02FB-C53E-9915-933ABA957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CDEB1-B1F1-0645-6F22-CD14107FD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89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72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6CF4B-51BE-F037-9B2D-7E9318FF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7E6DD-A0B0-4A9C-E277-42D7ECD58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9024D-1FBB-CD35-2828-A84DF3B3C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C99C9-B127-449E-8E37-F88302994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6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0CD39-730A-5DE0-D126-D76A6DA33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E3E84-A010-6329-71DC-07F9F203D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0F0FB-547C-5362-22A4-1E165AC13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D7F29-0191-BC24-84FA-F183556D5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53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7FABC-FD9B-1408-54AA-C09DFAF8F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0A25B-515B-4F5A-8411-540538D26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3541F-4DA8-ECE2-328D-EECD037A9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40D57-215D-12C4-A1F3-2D6207D35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1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96FF7-7138-DE46-F4D2-DB1A7260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96DC5-726D-876F-36FA-3BFCEF0B6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3E4C4-3669-A000-1C58-C19B2718A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236D2-E810-38FC-5765-8C9F90AF4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0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5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80FD4-776B-C4A4-FD4D-9ECC8FF3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708ED-EAF0-C205-321A-38EC9ED37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6E1A15-73C9-79C2-7D69-4DFA25F1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320A0-35E1-A87E-8AF8-B0D21BB62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6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38048-E216-EE28-24AC-BC3C535E3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A8164-4970-BF46-CAB7-6B501ABAD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C85AB-974F-CD6D-39C3-32AF6B0A6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70578-3998-C2DB-22E5-B24B63C05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F4DA0-8450-DD4C-8522-A7BF09012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87230-0C04-27E5-43B9-AD42A21D2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FEDAA-9D1C-C26F-F729-637F43D6D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9598A-FAE1-260E-EECA-B5F9A7F95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8D5B-F00A-C445-85CA-288ECC031C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7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61BB-9A11-CE42-B97E-CA8DE96C959C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8DA7-2850-B249-B46E-D1D63D8342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pic>
        <p:nvPicPr>
          <p:cNvPr id="9" name="Picture 8" descr="Secerna - 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67956" y="271330"/>
            <a:ext cx="1571244" cy="1100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183E-0DDA-447A-9B1F-187AD41D9087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172-A459-4CDB-9F69-D5A875DB3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A61BB-9A11-CE42-B97E-CA8DE96C959C}" type="datetimeFigureOut">
              <a:rPr lang="en-GB" smtClean="0"/>
              <a:pPr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8DA7-2850-B249-B46E-D1D63D8342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ansell@secerna.com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pPr>
              <a:lnSpc>
                <a:spcPts val="1320"/>
              </a:lnSpc>
            </a:pPr>
            <a:endParaRPr lang="en-GB" sz="4000" dirty="0">
              <a:solidFill>
                <a:srgbClr val="1B53A5"/>
              </a:solidFill>
            </a:endParaRPr>
          </a:p>
          <a:p>
            <a:pPr>
              <a:lnSpc>
                <a:spcPts val="1320"/>
              </a:lnSpc>
            </a:pPr>
            <a:endParaRPr lang="en-GB" sz="4000" dirty="0">
              <a:solidFill>
                <a:srgbClr val="1B53A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97FE4-9F91-460E-9FEA-4271F2653BA6}"/>
              </a:ext>
            </a:extLst>
          </p:cNvPr>
          <p:cNvSpPr txBox="1"/>
          <p:nvPr/>
        </p:nvSpPr>
        <p:spPr>
          <a:xfrm>
            <a:off x="1583667" y="590368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53A5"/>
                </a:solidFill>
                <a:latin typeface="Lato" charset="0"/>
                <a:ea typeface="Lato" charset="0"/>
                <a:cs typeface="Lato" charset="0"/>
              </a:rPr>
              <a:t>Presented by  </a:t>
            </a:r>
            <a:r>
              <a:rPr lang="en-US" dirty="0">
                <a:solidFill>
                  <a:srgbClr val="1753A5"/>
                </a:solidFill>
                <a:latin typeface="Lato" charset="0"/>
                <a:ea typeface="Lato" charset="0"/>
                <a:cs typeface="Lato" charset="0"/>
              </a:rPr>
              <a:t>|</a:t>
            </a:r>
            <a:r>
              <a:rPr lang="en-US" b="1" dirty="0">
                <a:solidFill>
                  <a:srgbClr val="1753A5"/>
                </a:solidFill>
                <a:latin typeface="Lato" charset="0"/>
                <a:ea typeface="Lato" charset="0"/>
                <a:cs typeface="Lato" charset="0"/>
              </a:rPr>
              <a:t>  Dr Melvyn Ansell, Patent Attorney</a:t>
            </a:r>
            <a:endParaRPr lang="en-US" dirty="0">
              <a:solidFill>
                <a:srgbClr val="1753A5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20DC3-0514-4D72-920E-FFB4F5AFC869}"/>
              </a:ext>
            </a:extLst>
          </p:cNvPr>
          <p:cNvSpPr txBox="1"/>
          <p:nvPr/>
        </p:nvSpPr>
        <p:spPr>
          <a:xfrm>
            <a:off x="1053596" y="3429000"/>
            <a:ext cx="70368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>
                <a:solidFill>
                  <a:srgbClr val="1753A5"/>
                </a:solidFill>
                <a:latin typeface="Lato" charset="0"/>
                <a:ea typeface="Lato" charset="0"/>
                <a:cs typeface="Lato" charset="0"/>
              </a:rPr>
              <a:t>Why</a:t>
            </a:r>
            <a:r>
              <a:rPr lang="en-US" sz="3400" b="1" i="1" dirty="0">
                <a:solidFill>
                  <a:srgbClr val="1753A5"/>
                </a:solidFill>
                <a:latin typeface="Lato" charset="0"/>
                <a:ea typeface="Lato" charset="0"/>
                <a:cs typeface="Lato" charset="0"/>
              </a:rPr>
              <a:t> does Intellectual Property (IP) matter to your business?</a:t>
            </a:r>
          </a:p>
          <a:p>
            <a:pPr algn="ctr"/>
            <a:endParaRPr lang="en-US" dirty="0">
              <a:solidFill>
                <a:srgbClr val="1753A5"/>
              </a:solidFill>
              <a:latin typeface="Lato" charset="0"/>
              <a:ea typeface="Lato" charset="0"/>
              <a:cs typeface="Lato" charset="0"/>
            </a:endParaRPr>
          </a:p>
          <a:p>
            <a:pPr algn="ctr"/>
            <a:r>
              <a:rPr lang="en-US" sz="2000" dirty="0">
                <a:solidFill>
                  <a:srgbClr val="1753A5"/>
                </a:solidFill>
                <a:latin typeface="Lato" charset="0"/>
                <a:ea typeface="Lato" charset="0"/>
                <a:cs typeface="Lato" charset="0"/>
              </a:rPr>
              <a:t>24 April 2025</a:t>
            </a:r>
            <a:endParaRPr lang="en-GB" sz="2000" dirty="0">
              <a:solidFill>
                <a:srgbClr val="1753A5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7" name="Picture 6" descr="A red and blue logo&#10;&#10;Description automatically generated">
            <a:extLst>
              <a:ext uri="{FF2B5EF4-FFF2-40B4-BE49-F238E27FC236}">
                <a16:creationId xmlns:a16="http://schemas.microsoft.com/office/drawing/2014/main" id="{68F48E17-A5D4-2009-E0DA-FEE851F1A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6" y="332681"/>
            <a:ext cx="5148064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2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8FFD8-C5D3-96B0-53DE-CE24126BB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52D8-F5CF-36CD-665B-131E677A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484784"/>
            <a:ext cx="6768752" cy="388843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753A5"/>
                </a:solidFill>
              </a:rPr>
              <a:t>Protecting your IP rights</a:t>
            </a:r>
            <a:br>
              <a:rPr lang="en-GB" sz="4000" dirty="0">
                <a:solidFill>
                  <a:srgbClr val="1753A5"/>
                </a:solidFill>
              </a:rPr>
            </a:br>
            <a:r>
              <a:rPr lang="en-GB" sz="4000" dirty="0">
                <a:solidFill>
                  <a:srgbClr val="1753A5"/>
                </a:solidFill>
              </a:rPr>
              <a:t>(WHAT)</a:t>
            </a:r>
          </a:p>
        </p:txBody>
      </p:sp>
      <p:pic>
        <p:nvPicPr>
          <p:cNvPr id="3" name="Picture 2" descr="A red and blue logo&#10;&#10;Description automatically generated">
            <a:extLst>
              <a:ext uri="{FF2B5EF4-FFF2-40B4-BE49-F238E27FC236}">
                <a16:creationId xmlns:a16="http://schemas.microsoft.com/office/drawing/2014/main" id="{DD279F9C-5CD5-5F65-3FC7-74A1AC451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4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D4DFD-C180-A6C0-8766-7CAFC69D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44AD9-2568-8A78-1284-C69CF489FC86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2580E23-9063-8584-C8C8-105863D3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Patents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A7884-3ABC-FFB1-ED71-698BB98C8E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E5415898-B705-4619-C536-F5CA17143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01D2D7-0A79-5500-9FB7-D14665380F7D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91A1C1-EF97-A607-3E97-ECA4829DAEF3}"/>
              </a:ext>
            </a:extLst>
          </p:cNvPr>
          <p:cNvSpPr txBox="1"/>
          <p:nvPr/>
        </p:nvSpPr>
        <p:spPr>
          <a:xfrm>
            <a:off x="678396" y="1916832"/>
            <a:ext cx="7787208" cy="239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What are patents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Protect inventions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Invention must be novel, inventive and industrially applicable.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Exclusive “negative” right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Typical lifetime is about 20 years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Disclosure requirement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Territorial</a:t>
            </a:r>
          </a:p>
        </p:txBody>
      </p:sp>
      <p:pic>
        <p:nvPicPr>
          <p:cNvPr id="1032" name="Picture 8" descr="Thumbnail Image simplified image representing patents with the term patented on a white background">
            <a:extLst>
              <a:ext uri="{FF2B5EF4-FFF2-40B4-BE49-F238E27FC236}">
                <a16:creationId xmlns:a16="http://schemas.microsoft.com/office/drawing/2014/main" id="{2C387F53-1F35-5D1F-775F-8C0F2FB9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61" y="3290746"/>
            <a:ext cx="2564905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2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03263-5CFF-6F51-BE10-F98BBFA33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E0EECB-80FA-92A6-44EC-4078923B13A9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4271F9D-820C-2456-C937-088EAFF5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Patents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E8476-B8B2-3A24-DFF0-88691552AE9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98A2B932-D18C-9B8B-973D-395286289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870283-C1FA-33E0-B919-266EE43F3C17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6CCB66-6241-4481-3400-4D8F02A07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81654"/>
            <a:ext cx="3936683" cy="3666689"/>
          </a:xfrm>
          <a:prstGeom prst="rect">
            <a:avLst/>
          </a:prstGeom>
        </p:spPr>
      </p:pic>
      <p:pic>
        <p:nvPicPr>
          <p:cNvPr id="2050" name="Picture 2" descr="LID_patient_at_home">
            <a:extLst>
              <a:ext uri="{FF2B5EF4-FFF2-40B4-BE49-F238E27FC236}">
                <a16:creationId xmlns:a16="http://schemas.microsoft.com/office/drawing/2014/main" id="{B8A78422-12EB-B950-BB9F-825D9A6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2987"/>
            <a:ext cx="2416424" cy="301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8C113E-8357-BBFB-1DB1-1CE8CF34B56B}"/>
              </a:ext>
            </a:extLst>
          </p:cNvPr>
          <p:cNvSpPr txBox="1"/>
          <p:nvPr/>
        </p:nvSpPr>
        <p:spPr>
          <a:xfrm>
            <a:off x="4848153" y="5732918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Figure 1 of EP2872041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9A765-D5AD-672B-07F2-214C7D380AAA}"/>
              </a:ext>
            </a:extLst>
          </p:cNvPr>
          <p:cNvSpPr txBox="1"/>
          <p:nvPr/>
        </p:nvSpPr>
        <p:spPr>
          <a:xfrm>
            <a:off x="1639752" y="5357124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Source: </a:t>
            </a:r>
            <a:r>
              <a:rPr lang="en-GB" sz="800" dirty="0" err="1"/>
              <a:t>ClearSky</a:t>
            </a:r>
            <a:r>
              <a:rPr lang="en-GB" sz="800" dirty="0"/>
              <a:t> MD</a:t>
            </a:r>
          </a:p>
        </p:txBody>
      </p:sp>
    </p:spTree>
    <p:extLst>
      <p:ext uri="{BB962C8B-B14F-4D97-AF65-F5344CB8AC3E}">
        <p14:creationId xmlns:p14="http://schemas.microsoft.com/office/powerpoint/2010/main" val="138194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AC6A7-21F4-24FD-B473-BBD17614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F7E675-3EB9-0980-D805-5B59B6E85823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87BF658-B45E-9345-9182-E80E62D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Trade 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F7ADB-DA90-F729-6C56-1003D77F07D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7542B846-CB0B-D9DA-9A98-ECBC9ACA1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EE0CE4-2408-5889-115D-792582BF965A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ECD822-B7DC-E847-9CBA-4FF56782BFE7}"/>
              </a:ext>
            </a:extLst>
          </p:cNvPr>
          <p:cNvSpPr txBox="1"/>
          <p:nvPr/>
        </p:nvSpPr>
        <p:spPr>
          <a:xfrm>
            <a:off x="678396" y="1916832"/>
            <a:ext cx="7787208" cy="20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What are trade marks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Sign used to distinguish trade origin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Can be words, sounds, logos, colours, shapes, or a combination of these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Must be distinctive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Can last indefinitely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Prevent others from using similar marks that could confuse consumers</a:t>
            </a:r>
          </a:p>
        </p:txBody>
      </p:sp>
      <p:pic>
        <p:nvPicPr>
          <p:cNvPr id="4098" name="Picture 2" descr="Trademark Copy-Paste: How to Efficiently Use the Trademark Symbol (® and TM),  and Copyright Symbol (©)">
            <a:extLst>
              <a:ext uri="{FF2B5EF4-FFF2-40B4-BE49-F238E27FC236}">
                <a16:creationId xmlns:a16="http://schemas.microsoft.com/office/drawing/2014/main" id="{192BF68F-BCA9-794D-B0E8-FDA45EA5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2088232" cy="174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BF812E-2C90-BF9C-12EE-D9167EC43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223" y="4535000"/>
            <a:ext cx="1950041" cy="12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80F30-747E-3F50-06F8-9700B9CD1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180398-9427-9050-56B1-B521528161B7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45BBB35-80E0-6B71-1333-D8AAF562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Trade 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D1906-87BB-9502-7644-C17E22A320F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B6AEB42C-E82D-069B-71CA-5F182130C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CA14C6-41C6-C2FF-B795-869B3A833479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5704B2E-EF46-5979-2FFF-704E894D4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234573"/>
            <a:ext cx="2848373" cy="1486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8D111A-B702-DA5F-06C7-D21926B2C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9" y="1988838"/>
            <a:ext cx="3664343" cy="37858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C1B694-46BA-37C5-2CA8-B243E4102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671" y="1988838"/>
            <a:ext cx="3680034" cy="37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2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23FBF-39FC-44A9-0D13-81F44AEE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B791BD-0C0F-23D8-A142-FD5A5089CD9C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762A596-60C5-3633-91D1-5C78243A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Designs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E64C2-FD6C-6472-AC37-46E97BF4FC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69D65978-7D92-B6F4-B203-874F36C18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9BF789-4730-30B1-50F4-C1A00B2B06E6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8F85E8-6F3A-9EEA-4289-37CF403ED732}"/>
              </a:ext>
            </a:extLst>
          </p:cNvPr>
          <p:cNvSpPr txBox="1"/>
          <p:nvPr/>
        </p:nvSpPr>
        <p:spPr>
          <a:xfrm>
            <a:off x="678396" y="1916832"/>
            <a:ext cx="7787208" cy="372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Registered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Protects physical shape, configuration, decoration, colour, and/or pattern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Stop others from making, using or selling the design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Lasts up to 25 years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Must be novel and possess individual character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rgbClr val="4D4D4C"/>
              </a:solidFill>
            </a:endParaRP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Unregistered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Automatically protects new designs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Protects against copying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Lasts up to 15 years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Must not be commonplace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ED0FB-9634-E601-9335-DF69A963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955" y="3429000"/>
            <a:ext cx="2286319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4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03F54-F002-B25A-3BB4-97EE069F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E6D61-C489-21C3-6290-30C59BD17467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8D31452-FBA0-00F3-B1ED-52321E60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Copyright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39AA1-9D11-3A76-49D3-0279597D827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CE58DEFA-41E0-8A0E-D967-FE19B25E8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449190-95A8-8D57-C63B-D27D03322FEC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123DB5D-791B-3428-79BA-7382A0AD5A9A}"/>
              </a:ext>
            </a:extLst>
          </p:cNvPr>
          <p:cNvSpPr txBox="1"/>
          <p:nvPr/>
        </p:nvSpPr>
        <p:spPr>
          <a:xfrm>
            <a:off x="678396" y="1916832"/>
            <a:ext cx="7787208" cy="339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What is copyright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Protects your creative work and stops other from using it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Applies to </a:t>
            </a:r>
            <a:r>
              <a:rPr lang="en-GB" u="sng" dirty="0">
                <a:solidFill>
                  <a:srgbClr val="4D4D4C"/>
                </a:solidFill>
              </a:rPr>
              <a:t>original</a:t>
            </a:r>
            <a:r>
              <a:rPr lang="en-GB" dirty="0">
                <a:solidFill>
                  <a:srgbClr val="4D4D4C"/>
                </a:solidFill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4D4D4C"/>
                </a:solidFill>
              </a:rPr>
              <a:t>Literary, dramatic, musical, and artistic works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4D4D4C"/>
                </a:solidFill>
              </a:rPr>
              <a:t>Non-literary written works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4D4D4C"/>
                </a:solidFill>
              </a:rPr>
              <a:t>Sound and music recordings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4D4D4C"/>
                </a:solidFill>
              </a:rPr>
              <a:t>Film and television recordings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4D4D4C"/>
                </a:solidFill>
              </a:rPr>
              <a:t>Broadcasts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Prevents others from copying your creative work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Duration varies by the type of work</a:t>
            </a:r>
          </a:p>
        </p:txBody>
      </p:sp>
      <p:pic>
        <p:nvPicPr>
          <p:cNvPr id="5122" name="Picture 2" descr="Copyright Symbol Guide: How to Properly Utilize It">
            <a:extLst>
              <a:ext uri="{FF2B5EF4-FFF2-40B4-BE49-F238E27FC236}">
                <a16:creationId xmlns:a16="http://schemas.microsoft.com/office/drawing/2014/main" id="{DF19BD22-1EF9-2434-F325-F71DB26C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46" y="2629648"/>
            <a:ext cx="1749779" cy="9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EE96F6-0B55-8FDE-A8BC-80C73833D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900" y="4389547"/>
            <a:ext cx="2448272" cy="11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2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D2067-287A-C25F-96B4-42D4D9C4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ecret Stamp Illustration Vector, Secret, Stamp, Symbol PNG and Vector with  Transparent Background for Free Download">
            <a:extLst>
              <a:ext uri="{FF2B5EF4-FFF2-40B4-BE49-F238E27FC236}">
                <a16:creationId xmlns:a16="http://schemas.microsoft.com/office/drawing/2014/main" id="{DD13A856-0741-3CB7-A596-CED314C03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472"/>
            <a:ext cx="3672408" cy="338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7F9DE7-9616-1130-9A42-BA934E1D0498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19531F4-0777-F679-9745-1BCC37EE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Trade secrets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C24A2-A894-76C5-138F-339B3A9C67A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2FF8BCE9-2217-2A71-EAA9-07D5F3A45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09A2D4-C2C2-F7B7-274A-23A179E9B476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CF2B0A-1905-E021-BBD7-421FFD12267E}"/>
              </a:ext>
            </a:extLst>
          </p:cNvPr>
          <p:cNvSpPr txBox="1"/>
          <p:nvPr/>
        </p:nvSpPr>
        <p:spPr>
          <a:xfrm>
            <a:off x="678396" y="1916832"/>
            <a:ext cx="7787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What are trade secrets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Protect confidential business information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No formal registration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Protected as long as the information remains secret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Must be actively safeguarded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D4D4C"/>
              </a:solidFill>
            </a:endParaRPr>
          </a:p>
        </p:txBody>
      </p:sp>
      <p:pic>
        <p:nvPicPr>
          <p:cNvPr id="3074" name="Picture 2" descr="Thumbnail Image a safe">
            <a:extLst>
              <a:ext uri="{FF2B5EF4-FFF2-40B4-BE49-F238E27FC236}">
                <a16:creationId xmlns:a16="http://schemas.microsoft.com/office/drawing/2014/main" id="{A9A0DD76-E045-2BCE-D667-A31ED6C7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71" y="3529436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4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0F448-7E2A-33D5-9F8A-95E6998A1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ACFC48-36FA-94BC-5892-0F7B43D73D49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EF066F3-3A64-9B85-BDF5-176E5121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How to identify IP assets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45771-2514-0B2B-91DC-0EA3D3987FD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9A8A7751-4032-D12D-9D1F-7F91C5070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FDB820-208E-9DEC-B020-369C38A43ECC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5EA92C9-8EC7-C91F-6124-55B48278A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510401"/>
              </p:ext>
            </p:extLst>
          </p:nvPr>
        </p:nvGraphicFramePr>
        <p:xfrm>
          <a:off x="1524000" y="17523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240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CD259-0F09-A0AF-F14C-246E918EC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61F304-BF2B-55B3-EF65-A653282367DA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C8FDC3F-0896-5588-A523-158DB182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How to identify IP assets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1F7E9-8670-9EF9-AE35-10B0966C6D7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94079E3C-DBC6-7947-E1A9-4F0D5C7E2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CA405-010B-42D5-EF5B-1C7DE8A74E64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CA9064-10E2-5111-8601-BD7D753CA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73586"/>
              </p:ext>
            </p:extLst>
          </p:nvPr>
        </p:nvGraphicFramePr>
        <p:xfrm>
          <a:off x="1524000" y="17523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049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E4BFA-B569-A8FC-100A-3DEA23A4D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8E9AA1-8439-58EE-B837-B26B365A144D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2FB9E43-1291-0120-0D96-F4F23C4D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Topics for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F87D6-14A3-1523-C6E2-59B110D210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7887825C-9E25-B237-6761-88F75B9A6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6B2B6E-5897-DB29-43C4-999AD802302F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453358-1878-F21B-DD38-0BA22D2C78C9}"/>
              </a:ext>
            </a:extLst>
          </p:cNvPr>
          <p:cNvSpPr txBox="1"/>
          <p:nvPr/>
        </p:nvSpPr>
        <p:spPr>
          <a:xfrm>
            <a:off x="678396" y="1916832"/>
            <a:ext cx="7787208" cy="294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>
                <a:solidFill>
                  <a:srgbClr val="FF0000"/>
                </a:solidFill>
              </a:rPr>
              <a:t>***SPOILER ALERT***</a:t>
            </a:r>
          </a:p>
          <a:p>
            <a:pPr>
              <a:lnSpc>
                <a:spcPct val="130000"/>
              </a:lnSpc>
            </a:pPr>
            <a:endParaRPr lang="en-GB" dirty="0">
              <a:solidFill>
                <a:srgbClr val="4D4D4C"/>
              </a:solidFill>
            </a:endParaRPr>
          </a:p>
          <a:p>
            <a:pPr>
              <a:lnSpc>
                <a:spcPct val="130000"/>
              </a:lnSpc>
            </a:pPr>
            <a:r>
              <a:rPr lang="en-GB" b="1" dirty="0">
                <a:solidFill>
                  <a:srgbClr val="4D4D4C"/>
                </a:solidFill>
              </a:rPr>
              <a:t>Topics for today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Why IP matters to your business? (WHY)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Protecting your IP (WHAT)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Developing an IP strategy (WHEN, WHERE and HOW)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IP infringement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Putting it altogether</a:t>
            </a:r>
          </a:p>
        </p:txBody>
      </p:sp>
    </p:spTree>
    <p:extLst>
      <p:ext uri="{BB962C8B-B14F-4D97-AF65-F5344CB8AC3E}">
        <p14:creationId xmlns:p14="http://schemas.microsoft.com/office/powerpoint/2010/main" val="469380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022F-3862-6915-9160-E2F777EAB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24694B-D792-F6BC-D129-1FD4BB3EA398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85F6776-8933-EE29-5CB5-29ABD539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How to identify IP assets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9CBBC-B41B-0DB8-3F69-756C7030C44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9B3CB736-4D29-EF19-D5B8-AEDA68396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0544B-63B6-0929-6927-A2E18E70D52A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63E5AF-38ED-F4F6-8715-5545FBF1F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21981"/>
              </p:ext>
            </p:extLst>
          </p:nvPr>
        </p:nvGraphicFramePr>
        <p:xfrm>
          <a:off x="1524000" y="17523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378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FA0A0-F206-A204-D41A-D6902C1E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C12E34-92D6-9D8E-2975-81B7140B6889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3472F62-A61D-5B93-F55E-87F6BE88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IP Advance (funding!)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48B57-6C47-2B45-630E-E5C0688D040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3D6FD387-176D-4CB8-696D-BBDA376F6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80F446-7F00-D6DB-1B12-2EC0AD9C7544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F95C04-434A-7DBE-4EE0-3847BA77456C}"/>
              </a:ext>
            </a:extLst>
          </p:cNvPr>
          <p:cNvSpPr txBox="1"/>
          <p:nvPr/>
        </p:nvSpPr>
        <p:spPr>
          <a:xfrm>
            <a:off x="678396" y="1916832"/>
            <a:ext cx="7787208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UKIPO’s IP Advance scheme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Supports SMEs with IP strategy and implementation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IP Audit: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Part-funding of £2,250 with the business contributing of £750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Receive bespoke IP audit report and follow-up meeting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IP Access: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Up to £2,250 for IP professional advice to progress and IP management strategy or implement recommendations from IP audit.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Business must contribute minimum of 50% towards costs.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Can apply for one or both levels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In England, IP Advance delivered through Innovate UK Business Growth</a:t>
            </a:r>
          </a:p>
          <a:p>
            <a:endParaRPr lang="en-GB" dirty="0">
              <a:solidFill>
                <a:srgbClr val="4D4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98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E6345-3146-2D4D-226C-7703F5CF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451D-621B-9E69-DB82-F856B622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528900"/>
            <a:ext cx="6768752" cy="18002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753A5"/>
                </a:solidFill>
              </a:rPr>
              <a:t>Developing an IP strategy </a:t>
            </a:r>
            <a:br>
              <a:rPr lang="en-GB" sz="4000" dirty="0">
                <a:solidFill>
                  <a:srgbClr val="1753A5"/>
                </a:solidFill>
              </a:rPr>
            </a:br>
            <a:r>
              <a:rPr lang="en-GB" sz="4000" dirty="0">
                <a:solidFill>
                  <a:srgbClr val="1753A5"/>
                </a:solidFill>
              </a:rPr>
              <a:t>(WHEN, WHERE and HOW)</a:t>
            </a:r>
          </a:p>
        </p:txBody>
      </p:sp>
      <p:pic>
        <p:nvPicPr>
          <p:cNvPr id="3" name="Picture 2" descr="A red and blue logo&#10;&#10;Description automatically generated">
            <a:extLst>
              <a:ext uri="{FF2B5EF4-FFF2-40B4-BE49-F238E27FC236}">
                <a16:creationId xmlns:a16="http://schemas.microsoft.com/office/drawing/2014/main" id="{3EFACB6C-CEC3-98F8-9C40-4D60327EE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5EE51-78C6-0F3E-DF77-F5410508E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3DC225-E653-6770-511B-7A2F1E3CAA00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0F517F5-CBB1-CA5B-F146-44D9A57E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When to protect?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59181-0F18-C03C-0677-D3E265BF26F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9986AC25-FAD2-FB70-D6BE-3DED24F50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9A7E07-F34D-0E40-F518-CBE935EEF690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E80DB9-6349-7526-0471-F68829CD0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015879"/>
              </p:ext>
            </p:extLst>
          </p:nvPr>
        </p:nvGraphicFramePr>
        <p:xfrm>
          <a:off x="966428" y="1700808"/>
          <a:ext cx="72111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706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67F4-2DDA-0E86-40C2-24B46F861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2DFFC-17D1-F078-084A-FAE2370F4585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DC9EDD4-EB14-B9B8-E5EE-3F2BFB72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When to protect?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EE828-FFB2-0894-6C41-7A303AD6EB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C8BF4D0F-EADA-707E-7257-D83F7DBD1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ACDA39-5E33-1E9E-4282-3B28B6A8CCDA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A7531C-FA0E-20CF-30D0-60B6339CA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887677"/>
              </p:ext>
            </p:extLst>
          </p:nvPr>
        </p:nvGraphicFramePr>
        <p:xfrm>
          <a:off x="1524000" y="17930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0842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8FB4D-D739-E17B-859E-C4DF6EE9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96297-770D-0A02-C409-788969000A1F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B7EAE37-5F97-75D4-D22C-21514FDA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Where to protect?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B33A2-F5AA-2E21-25A2-0F0AF9E64EE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D0385C4F-F84F-B590-90D2-4489951E8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CF6CEE-36F5-E5FC-E828-B6729DF33921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DC2609-26C9-01F1-4C7B-17A6A83D6ACF}"/>
              </a:ext>
            </a:extLst>
          </p:cNvPr>
          <p:cNvSpPr txBox="1"/>
          <p:nvPr/>
        </p:nvSpPr>
        <p:spPr>
          <a:xfrm>
            <a:off x="678396" y="1916832"/>
            <a:ext cx="7787208" cy="258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>
                <a:solidFill>
                  <a:srgbClr val="4D4D4C"/>
                </a:solidFill>
              </a:rPr>
              <a:t>Factors to consider for effective and strategic protection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Market presence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Competitors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Manufacturing locations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Cost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Legal environment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Strategic importance</a:t>
            </a:r>
          </a:p>
        </p:txBody>
      </p:sp>
      <p:pic>
        <p:nvPicPr>
          <p:cNvPr id="1026" name="Picture 2" descr="Thumbnail Image a watercolor style globe">
            <a:extLst>
              <a:ext uri="{FF2B5EF4-FFF2-40B4-BE49-F238E27FC236}">
                <a16:creationId xmlns:a16="http://schemas.microsoft.com/office/drawing/2014/main" id="{0EFEA4D7-3CFC-F7D2-AFC6-E71C7F1A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5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4F744-7D2D-F322-E2CF-FFC6BC6EF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47971-E0E7-8003-8726-D89996DD381E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60AFCD5-C984-3D3C-1EBD-D6CA1492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How to protect?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00780-2397-CDC9-1A71-5E7DC528C87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2FE76275-8931-13AD-D957-2F64DF3ED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B15974-2B07-98A9-4C14-795488263C14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99DF39-BCFB-E055-4E08-9D613125F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55593"/>
              </p:ext>
            </p:extLst>
          </p:nvPr>
        </p:nvGraphicFramePr>
        <p:xfrm>
          <a:off x="1524000" y="265439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028093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77972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Registration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Registration </a:t>
                      </a:r>
                      <a:r>
                        <a:rPr lang="en-GB" u="sng" dirty="0"/>
                        <a:t>not</a:t>
                      </a:r>
                      <a:r>
                        <a:rPr lang="en-GB" dirty="0"/>
                        <a:t>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4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4D4D4C"/>
                          </a:solidFill>
                        </a:rPr>
                        <a:t>Patents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4D4D4C"/>
                          </a:solidFill>
                        </a:rPr>
                        <a:t>Unregistered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97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4D4D4C"/>
                          </a:solidFill>
                        </a:rPr>
                        <a:t>Registered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4D4D4C"/>
                          </a:solidFill>
                        </a:rPr>
                        <a:t>Unregistered trade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3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4D4D4C"/>
                          </a:solidFill>
                        </a:rPr>
                        <a:t>Registered trade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4D4D4C"/>
                          </a:solidFill>
                        </a:rPr>
                        <a:t>Copyright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7218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815380-67D3-ED85-E9F9-CFE93652A38C}"/>
              </a:ext>
            </a:extLst>
          </p:cNvPr>
          <p:cNvSpPr txBox="1"/>
          <p:nvPr/>
        </p:nvSpPr>
        <p:spPr>
          <a:xfrm>
            <a:off x="678396" y="1829376"/>
            <a:ext cx="77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D4D4C"/>
                </a:solidFill>
              </a:rPr>
              <a:t>Registering IP rights</a:t>
            </a:r>
          </a:p>
        </p:txBody>
      </p:sp>
    </p:spTree>
    <p:extLst>
      <p:ext uri="{BB962C8B-B14F-4D97-AF65-F5344CB8AC3E}">
        <p14:creationId xmlns:p14="http://schemas.microsoft.com/office/powerpoint/2010/main" val="231989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DAABD-77BC-6F2A-8A4C-3E72D901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C6C3CA-7A32-B97A-02E0-E704B33812C6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DF9B77D-C11B-03CE-250F-5E6EBBEB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Registering patents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CB8EB-CED0-CB16-1ED1-18508A30EF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83D0ADD8-35D9-232B-E591-914F5DD13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BC140D-1137-4C6B-A9D5-039724A1B083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D18DD97-4797-FDDF-988B-F5A939D2E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243755"/>
              </p:ext>
            </p:extLst>
          </p:nvPr>
        </p:nvGraphicFramePr>
        <p:xfrm>
          <a:off x="1524000" y="1679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30992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85D5D-B028-608B-F40B-52963BE80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7BACAE-C471-FE25-9BE7-DB88C58B18AD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AFE2861-F9FC-C597-0072-53B2D3B3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Typical patent filing timelines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59E98-6BAD-E75F-8316-6ECFDC62000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52D2ABFC-605F-6A5E-5E85-2FD34F8001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6924E6-7A9A-649C-9FE7-09B43F286532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24A9A-9AFA-6A9D-05AA-B77D34F7797F}"/>
              </a:ext>
            </a:extLst>
          </p:cNvPr>
          <p:cNvCxnSpPr>
            <a:cxnSpLocks/>
          </p:cNvCxnSpPr>
          <p:nvPr/>
        </p:nvCxnSpPr>
        <p:spPr>
          <a:xfrm>
            <a:off x="1115616" y="5805264"/>
            <a:ext cx="655272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0AE81E7-9ECE-68FA-5281-52C1BEFF97B1}"/>
              </a:ext>
            </a:extLst>
          </p:cNvPr>
          <p:cNvSpPr txBox="1"/>
          <p:nvPr/>
        </p:nvSpPr>
        <p:spPr>
          <a:xfrm>
            <a:off x="771811" y="2782669"/>
            <a:ext cx="1512168" cy="71508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rgbClr val="1753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Priority 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3E35F-A40A-B9B8-DB2C-64A0FFF2DF3E}"/>
              </a:ext>
            </a:extLst>
          </p:cNvPr>
          <p:cNvSpPr txBox="1"/>
          <p:nvPr/>
        </p:nvSpPr>
        <p:spPr>
          <a:xfrm>
            <a:off x="1115616" y="503988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 = 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65B0B-5390-1B11-989A-9A393F9143CA}"/>
              </a:ext>
            </a:extLst>
          </p:cNvPr>
          <p:cNvCxnSpPr>
            <a:cxnSpLocks/>
          </p:cNvCxnSpPr>
          <p:nvPr/>
        </p:nvCxnSpPr>
        <p:spPr>
          <a:xfrm flipV="1">
            <a:off x="1527895" y="5409224"/>
            <a:ext cx="0" cy="396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68BBB7-9507-FA18-A12E-F1192E748B99}"/>
              </a:ext>
            </a:extLst>
          </p:cNvPr>
          <p:cNvSpPr txBox="1"/>
          <p:nvPr/>
        </p:nvSpPr>
        <p:spPr>
          <a:xfrm>
            <a:off x="2663788" y="1772816"/>
            <a:ext cx="1512168" cy="71508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rgbClr val="1753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National applications`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A50D9-A720-231F-2518-9108CED11CE4}"/>
              </a:ext>
            </a:extLst>
          </p:cNvPr>
          <p:cNvSpPr txBox="1"/>
          <p:nvPr/>
        </p:nvSpPr>
        <p:spPr>
          <a:xfrm>
            <a:off x="2663788" y="3790781"/>
            <a:ext cx="1512168" cy="71508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rgbClr val="1753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International application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2EB40E-C961-CB2E-105C-00D67E29707B}"/>
              </a:ext>
            </a:extLst>
          </p:cNvPr>
          <p:cNvCxnSpPr/>
          <p:nvPr/>
        </p:nvCxnSpPr>
        <p:spPr>
          <a:xfrm flipV="1">
            <a:off x="1527895" y="2130361"/>
            <a:ext cx="1135893" cy="652308"/>
          </a:xfrm>
          <a:prstGeom prst="straightConnector1">
            <a:avLst/>
          </a:prstGeom>
          <a:ln>
            <a:solidFill>
              <a:srgbClr val="1753A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4401FA-767C-6989-8BEB-30F7DB70CD18}"/>
              </a:ext>
            </a:extLst>
          </p:cNvPr>
          <p:cNvCxnSpPr/>
          <p:nvPr/>
        </p:nvCxnSpPr>
        <p:spPr>
          <a:xfrm>
            <a:off x="1527895" y="3497758"/>
            <a:ext cx="1135893" cy="650568"/>
          </a:xfrm>
          <a:prstGeom prst="straightConnector1">
            <a:avLst/>
          </a:prstGeom>
          <a:ln>
            <a:solidFill>
              <a:srgbClr val="1753A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2E48C98-E21D-DE60-1F77-959FB7DE20E3}"/>
              </a:ext>
            </a:extLst>
          </p:cNvPr>
          <p:cNvSpPr txBox="1"/>
          <p:nvPr/>
        </p:nvSpPr>
        <p:spPr>
          <a:xfrm>
            <a:off x="575556" y="1719656"/>
            <a:ext cx="1080120" cy="37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Route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48B38D-7EEA-440C-DA91-0075203B9B44}"/>
              </a:ext>
            </a:extLst>
          </p:cNvPr>
          <p:cNvSpPr txBox="1"/>
          <p:nvPr/>
        </p:nvSpPr>
        <p:spPr>
          <a:xfrm>
            <a:off x="575556" y="4113946"/>
            <a:ext cx="1080120" cy="37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Route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E8BFC5-E994-2936-CE0C-E5221983596D}"/>
              </a:ext>
            </a:extLst>
          </p:cNvPr>
          <p:cNvSpPr txBox="1"/>
          <p:nvPr/>
        </p:nvSpPr>
        <p:spPr>
          <a:xfrm>
            <a:off x="2932051" y="5031125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 = 12m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8B018D-D5AD-24BA-3BCA-7E4E72895662}"/>
              </a:ext>
            </a:extLst>
          </p:cNvPr>
          <p:cNvCxnSpPr>
            <a:cxnSpLocks/>
          </p:cNvCxnSpPr>
          <p:nvPr/>
        </p:nvCxnSpPr>
        <p:spPr>
          <a:xfrm flipV="1">
            <a:off x="3472111" y="5400462"/>
            <a:ext cx="0" cy="396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C08F2F-9435-3195-3F68-9CF308A2156E}"/>
              </a:ext>
            </a:extLst>
          </p:cNvPr>
          <p:cNvCxnSpPr>
            <a:cxnSpLocks/>
          </p:cNvCxnSpPr>
          <p:nvPr/>
        </p:nvCxnSpPr>
        <p:spPr>
          <a:xfrm flipV="1">
            <a:off x="4175956" y="1628800"/>
            <a:ext cx="2994159" cy="501561"/>
          </a:xfrm>
          <a:prstGeom prst="straightConnector1">
            <a:avLst/>
          </a:prstGeom>
          <a:ln>
            <a:solidFill>
              <a:srgbClr val="1753A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275C5E-0E79-695F-3685-1D6865B28084}"/>
              </a:ext>
            </a:extLst>
          </p:cNvPr>
          <p:cNvCxnSpPr>
            <a:cxnSpLocks/>
          </p:cNvCxnSpPr>
          <p:nvPr/>
        </p:nvCxnSpPr>
        <p:spPr>
          <a:xfrm flipV="1">
            <a:off x="4175956" y="2102489"/>
            <a:ext cx="2994159" cy="27872"/>
          </a:xfrm>
          <a:prstGeom prst="straightConnector1">
            <a:avLst/>
          </a:prstGeom>
          <a:ln>
            <a:solidFill>
              <a:srgbClr val="1753A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0E297F-8CA2-9C46-44F7-8A79CB12F648}"/>
              </a:ext>
            </a:extLst>
          </p:cNvPr>
          <p:cNvCxnSpPr>
            <a:cxnSpLocks/>
          </p:cNvCxnSpPr>
          <p:nvPr/>
        </p:nvCxnSpPr>
        <p:spPr>
          <a:xfrm>
            <a:off x="4175956" y="2130361"/>
            <a:ext cx="2994159" cy="434543"/>
          </a:xfrm>
          <a:prstGeom prst="straightConnector1">
            <a:avLst/>
          </a:prstGeom>
          <a:ln>
            <a:solidFill>
              <a:srgbClr val="1753A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BF70AF-A921-929A-ADA8-3DF4350FDC6E}"/>
              </a:ext>
            </a:extLst>
          </p:cNvPr>
          <p:cNvCxnSpPr>
            <a:cxnSpLocks/>
          </p:cNvCxnSpPr>
          <p:nvPr/>
        </p:nvCxnSpPr>
        <p:spPr>
          <a:xfrm flipV="1">
            <a:off x="4175956" y="3789043"/>
            <a:ext cx="1116124" cy="359283"/>
          </a:xfrm>
          <a:prstGeom prst="straightConnector1">
            <a:avLst/>
          </a:prstGeom>
          <a:ln>
            <a:solidFill>
              <a:srgbClr val="1753A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5EE9617-F624-428E-8326-F86F89F85EBB}"/>
              </a:ext>
            </a:extLst>
          </p:cNvPr>
          <p:cNvCxnSpPr>
            <a:cxnSpLocks/>
          </p:cNvCxnSpPr>
          <p:nvPr/>
        </p:nvCxnSpPr>
        <p:spPr>
          <a:xfrm flipV="1">
            <a:off x="4175956" y="4113946"/>
            <a:ext cx="1135893" cy="34380"/>
          </a:xfrm>
          <a:prstGeom prst="straightConnector1">
            <a:avLst/>
          </a:prstGeom>
          <a:ln>
            <a:solidFill>
              <a:srgbClr val="1753A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13779E-1E9A-0287-BF8A-E08AA7849431}"/>
              </a:ext>
            </a:extLst>
          </p:cNvPr>
          <p:cNvCxnSpPr>
            <a:cxnSpLocks/>
          </p:cNvCxnSpPr>
          <p:nvPr/>
        </p:nvCxnSpPr>
        <p:spPr>
          <a:xfrm>
            <a:off x="4175956" y="4148326"/>
            <a:ext cx="1116124" cy="297548"/>
          </a:xfrm>
          <a:prstGeom prst="straightConnector1">
            <a:avLst/>
          </a:prstGeom>
          <a:ln>
            <a:solidFill>
              <a:srgbClr val="1753A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485BE4E-F041-94E9-4087-23CE42C2A379}"/>
              </a:ext>
            </a:extLst>
          </p:cNvPr>
          <p:cNvSpPr txBox="1"/>
          <p:nvPr/>
        </p:nvSpPr>
        <p:spPr>
          <a:xfrm>
            <a:off x="5508104" y="3790781"/>
            <a:ext cx="1512168" cy="71508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rgbClr val="1753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National applications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89EDD8-5009-801C-DB10-9D48008440BC}"/>
              </a:ext>
            </a:extLst>
          </p:cNvPr>
          <p:cNvSpPr txBox="1"/>
          <p:nvPr/>
        </p:nvSpPr>
        <p:spPr>
          <a:xfrm>
            <a:off x="5724128" y="5039887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 = 30m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B9BAC05-42DC-5F2A-A3C1-5343782D2E67}"/>
              </a:ext>
            </a:extLst>
          </p:cNvPr>
          <p:cNvCxnSpPr>
            <a:cxnSpLocks/>
          </p:cNvCxnSpPr>
          <p:nvPr/>
        </p:nvCxnSpPr>
        <p:spPr>
          <a:xfrm flipV="1">
            <a:off x="6264188" y="5409224"/>
            <a:ext cx="0" cy="396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6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0193-6D44-FCFB-5DE6-D1B2338CF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FE8C5-6EB4-381D-AF8F-D81F0E671334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F6A4EA4-187E-C4CB-2940-30377105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Registering designs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92F61-CF78-304C-D7DF-84EC9FC9F9F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980F64EB-E9A7-86D0-C561-3BFCB6D34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F5F9DF-6DEA-59C3-2E8A-5B02684CEFD2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B07947-F4D7-6EE5-51DF-46E75FF42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081665"/>
              </p:ext>
            </p:extLst>
          </p:nvPr>
        </p:nvGraphicFramePr>
        <p:xfrm>
          <a:off x="1524000" y="1679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376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B9A8A-356F-6904-344B-39221A118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80712-102B-1BD9-269A-C45C6F405CF5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7F26EFC-A657-493B-8704-A302A8DE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3E21B-D6C6-6C81-3BFF-F550A9ED605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4687C7FE-5891-6DFE-7FC3-94B17FE33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B91D82-DBA4-72A0-3A1A-18198B99C7C9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Melvyn Ansell">
            <a:extLst>
              <a:ext uri="{FF2B5EF4-FFF2-40B4-BE49-F238E27FC236}">
                <a16:creationId xmlns:a16="http://schemas.microsoft.com/office/drawing/2014/main" id="{E3DB4171-F1D3-BCF3-4CD3-BFCF0CE1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712131"/>
            <a:ext cx="35718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25FA3-B939-112B-702B-9D480877F6DC}"/>
              </a:ext>
            </a:extLst>
          </p:cNvPr>
          <p:cNvSpPr txBox="1"/>
          <p:nvPr/>
        </p:nvSpPr>
        <p:spPr>
          <a:xfrm>
            <a:off x="3024460" y="488217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753A5"/>
                </a:solidFill>
              </a:rPr>
              <a:t>Dr Melvyn Ansell</a:t>
            </a:r>
          </a:p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mansell@secerna.com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ctr"/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Patent Attorney</a:t>
            </a:r>
          </a:p>
        </p:txBody>
      </p:sp>
    </p:spTree>
    <p:extLst>
      <p:ext uri="{BB962C8B-B14F-4D97-AF65-F5344CB8AC3E}">
        <p14:creationId xmlns:p14="http://schemas.microsoft.com/office/powerpoint/2010/main" val="1198671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65E9-87BE-CB31-5CF8-58C372278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375E8-4FCA-DE7A-7F15-9C5CA792423A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FE01347-5EEC-F765-8BA4-CBA9BD9C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Registering trade 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BE406-BB14-4247-7FDE-00403503A4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25935C8A-7DDB-864A-C3B2-76EA94B0E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8057EB-8DA6-3EDF-9C5B-BED6C16E0222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139FAF-E7F4-AA4C-AB25-A1AE667D6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579063"/>
              </p:ext>
            </p:extLst>
          </p:nvPr>
        </p:nvGraphicFramePr>
        <p:xfrm>
          <a:off x="1524000" y="1679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179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8C5EA-4FD9-B885-9E69-C1D6F09F3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C447-23D1-D7E2-9477-CD419EEE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528900"/>
            <a:ext cx="6768752" cy="18002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753A5"/>
                </a:solidFill>
              </a:rPr>
              <a:t>IP infringement</a:t>
            </a:r>
          </a:p>
        </p:txBody>
      </p:sp>
      <p:pic>
        <p:nvPicPr>
          <p:cNvPr id="3" name="Picture 2" descr="A red and blue logo&#10;&#10;Description automatically generated">
            <a:extLst>
              <a:ext uri="{FF2B5EF4-FFF2-40B4-BE49-F238E27FC236}">
                <a16:creationId xmlns:a16="http://schemas.microsoft.com/office/drawing/2014/main" id="{4BC2E8B2-AF89-2765-14C9-17E8CDD78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8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1956D-7BF5-C1A2-E0BE-303032429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A87C16-326E-9335-3A43-9DA6A3E0A0CD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26A646D-8E50-9F95-FDC9-8EEF5373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Defending your IP rights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4CA7C-13D0-7C89-8B27-3BDBA299607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D56C8F32-50AD-9336-4FEF-4446AB1D1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340F21-2AAD-9EBD-A994-49D2D1885952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B35048-DE7C-5A1B-3DCA-BF1FC9EDC35A}"/>
              </a:ext>
            </a:extLst>
          </p:cNvPr>
          <p:cNvGraphicFramePr/>
          <p:nvPr/>
        </p:nvGraphicFramePr>
        <p:xfrm>
          <a:off x="3203848" y="18008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7B90F2-8C6E-641D-8D2F-6CD1DFB2270F}"/>
              </a:ext>
            </a:extLst>
          </p:cNvPr>
          <p:cNvSpPr txBox="1"/>
          <p:nvPr/>
        </p:nvSpPr>
        <p:spPr>
          <a:xfrm>
            <a:off x="755576" y="3647684"/>
            <a:ext cx="2232248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©2025 </a:t>
            </a:r>
            <a:r>
              <a:rPr lang="en-GB" dirty="0" err="1"/>
              <a:t>SecernaLLP</a:t>
            </a:r>
            <a:r>
              <a:rPr lang="en-GB" dirty="0"/>
              <a:t> </a:t>
            </a:r>
          </a:p>
        </p:txBody>
      </p:sp>
      <p:pic>
        <p:nvPicPr>
          <p:cNvPr id="8" name="Picture 2" descr="Trademark Copy-Paste: How to Efficiently Use the Trademark Symbol (® and TM),  and Copyright Symbol (©)">
            <a:extLst>
              <a:ext uri="{FF2B5EF4-FFF2-40B4-BE49-F238E27FC236}">
                <a16:creationId xmlns:a16="http://schemas.microsoft.com/office/drawing/2014/main" id="{451D3EB9-0F80-7843-E85F-9CBD7F24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1080120" cy="90337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65AEAC-FC4A-2986-AF08-EA4D6421042B}"/>
              </a:ext>
            </a:extLst>
          </p:cNvPr>
          <p:cNvSpPr txBox="1"/>
          <p:nvPr/>
        </p:nvSpPr>
        <p:spPr>
          <a:xfrm>
            <a:off x="791580" y="4988511"/>
            <a:ext cx="2160240" cy="369332"/>
          </a:xfrm>
          <a:prstGeom prst="rect">
            <a:avLst/>
          </a:prstGeom>
          <a:noFill/>
          <a:ln w="38100">
            <a:solidFill>
              <a:srgbClr val="004B8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Patented GB1234567</a:t>
            </a:r>
          </a:p>
        </p:txBody>
      </p:sp>
    </p:spTree>
    <p:extLst>
      <p:ext uri="{BB962C8B-B14F-4D97-AF65-F5344CB8AC3E}">
        <p14:creationId xmlns:p14="http://schemas.microsoft.com/office/powerpoint/2010/main" val="4120060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A7BD-44B6-BE27-3228-326965372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E7966-BCB7-9EFE-4D45-39D69B88385A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D1775FF-3AC1-B0BF-DAA8-A50AF016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17639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Avoiding IP infringement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63A9-0B1A-E8CD-0AC8-3B8F953FBBC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BB5B6904-5A26-3C4A-CC4D-A09777DE0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E64AC9-4C8E-530A-8253-2FBF20EB7FD7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038C41-A7EC-49B0-24E1-2FF0473FF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740061"/>
              </p:ext>
            </p:extLst>
          </p:nvPr>
        </p:nvGraphicFramePr>
        <p:xfrm>
          <a:off x="1524000" y="17451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680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BFEFC-70ED-A6F6-40FB-DC4631258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32225E-F290-B92C-56B9-FA3BB48D2B82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FF0C38B-4701-0F2B-72C1-F928E9FE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Summary: checklist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D5B10-F04C-B0A0-6C2E-D8672892821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8754AD5C-2DDF-3084-3901-8F13F2939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44E8C7-1F6C-8E62-EE48-41D0B44A2CBE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FCE2F1F-268E-57D7-E6A0-CC8C91A5D2F4}"/>
              </a:ext>
            </a:extLst>
          </p:cNvPr>
          <p:cNvSpPr txBox="1"/>
          <p:nvPr/>
        </p:nvSpPr>
        <p:spPr>
          <a:xfrm>
            <a:off x="678396" y="1498642"/>
            <a:ext cx="7787208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>
                <a:solidFill>
                  <a:srgbClr val="4D4D4C"/>
                </a:solidFill>
              </a:rPr>
              <a:t>Protecting your IP rights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4D4D4C"/>
                </a:solidFill>
              </a:rPr>
              <a:t>Understand types of IP rights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4D4D4C"/>
                </a:solidFill>
              </a:rPr>
              <a:t>Identify IP assets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4D4D4C"/>
                </a:solidFill>
              </a:rPr>
              <a:t>Verify ownership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4D4D4C"/>
                </a:solidFill>
              </a:rPr>
              <a:t>Assess IP protection and identify gaps</a:t>
            </a:r>
          </a:p>
          <a:p>
            <a:pPr>
              <a:lnSpc>
                <a:spcPct val="130000"/>
              </a:lnSpc>
            </a:pPr>
            <a:r>
              <a:rPr lang="en-GB" b="1" dirty="0">
                <a:solidFill>
                  <a:srgbClr val="4D4D4C"/>
                </a:solidFill>
              </a:rPr>
              <a:t>Developing an IP strategy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4D4D4C"/>
                </a:solidFill>
              </a:rPr>
              <a:t>Consider timing for IP protection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4D4D4C"/>
                </a:solidFill>
              </a:rPr>
              <a:t>Decide where to protect your IP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4D4D4C"/>
                </a:solidFill>
              </a:rPr>
              <a:t>Understand how to protect your IP rights</a:t>
            </a:r>
          </a:p>
          <a:p>
            <a:pPr>
              <a:lnSpc>
                <a:spcPct val="130000"/>
              </a:lnSpc>
            </a:pPr>
            <a:r>
              <a:rPr lang="en-GB" b="1" dirty="0">
                <a:solidFill>
                  <a:srgbClr val="4D4D4C"/>
                </a:solidFill>
              </a:rPr>
              <a:t>IP infringement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4D4D4C"/>
                </a:solidFill>
              </a:rPr>
              <a:t>Understand what constitutes IP infringement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4D4D4C"/>
                </a:solidFill>
              </a:rPr>
              <a:t>Are you an IP right holder or potential infringer?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D4D4C"/>
              </a:solidFill>
            </a:endParaRPr>
          </a:p>
          <a:p>
            <a:endParaRPr lang="en-GB" dirty="0">
              <a:solidFill>
                <a:srgbClr val="4D4D4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D4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56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89845-ABFF-B026-6329-77CFBEAD1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F24DCB-3139-101A-BCF0-DFB01AD91590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760D6E7-7260-825F-668F-C59415B1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Summary: final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7884B-A2C8-9934-D5F9-01C8D5E629C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50BEC8B5-8A3F-7A98-B9B1-9BC488E3D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1E06B-C2A8-06EA-CE00-BB80AE6FDD71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B60C4F-AD6F-DF91-3CE2-738021759980}"/>
              </a:ext>
            </a:extLst>
          </p:cNvPr>
          <p:cNvSpPr txBox="1"/>
          <p:nvPr/>
        </p:nvSpPr>
        <p:spPr>
          <a:xfrm>
            <a:off x="1093736" y="2690336"/>
            <a:ext cx="6956528" cy="1477328"/>
          </a:xfrm>
          <a:prstGeom prst="rect">
            <a:avLst/>
          </a:prstGeom>
          <a:gradFill flip="none" rotWithShape="1">
            <a:gsLst>
              <a:gs pos="0">
                <a:srgbClr val="3375BC"/>
              </a:gs>
              <a:gs pos="100000">
                <a:srgbClr val="74A6EA"/>
              </a:gs>
            </a:gsLst>
            <a:lin ang="16200000" scaled="1"/>
            <a:tileRect/>
          </a:gradFill>
          <a:ln w="38100">
            <a:solidFill>
              <a:srgbClr val="1753A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000" dirty="0">
              <a:solidFill>
                <a:srgbClr val="4D4D4C"/>
              </a:solidFill>
            </a:endParaRPr>
          </a:p>
          <a:p>
            <a:pPr algn="ctr"/>
            <a:r>
              <a:rPr lang="en-GB" sz="3000" dirty="0">
                <a:solidFill>
                  <a:srgbClr val="FFFFFF"/>
                </a:solidFill>
              </a:rPr>
              <a:t>*** Seek legal advice at an early stage ***</a:t>
            </a:r>
          </a:p>
          <a:p>
            <a:pPr algn="ctr"/>
            <a:endParaRPr lang="en-GB" sz="3000" dirty="0">
              <a:solidFill>
                <a:srgbClr val="4D4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74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521179" y="3789040"/>
            <a:ext cx="7755010" cy="2574032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en-GB" sz="3600" dirty="0">
                <a:solidFill>
                  <a:srgbClr val="4D4D4C"/>
                </a:solidFill>
                <a:latin typeface="Lato" charset="0"/>
                <a:ea typeface="Lato" charset="0"/>
                <a:cs typeface="Lato" charset="0"/>
              </a:rPr>
              <a:t>Thank you for listening</a:t>
            </a:r>
          </a:p>
          <a:p>
            <a:pPr marL="457200" lvl="1" indent="0" algn="ctr">
              <a:buNone/>
            </a:pPr>
            <a:endParaRPr lang="en-GB" sz="2400" dirty="0">
              <a:solidFill>
                <a:srgbClr val="4D4D4C"/>
              </a:solidFill>
              <a:latin typeface="Lato" charset="0"/>
              <a:ea typeface="Lato" charset="0"/>
              <a:cs typeface="Lato" charset="0"/>
            </a:endParaRPr>
          </a:p>
          <a:p>
            <a:pPr marL="457200" lvl="1" algn="ctr"/>
            <a:r>
              <a:rPr lang="en-GB" sz="2400" dirty="0">
                <a:solidFill>
                  <a:srgbClr val="4D4D4C"/>
                </a:solidFill>
                <a:latin typeface="Lato" charset="0"/>
                <a:ea typeface="Lato" charset="0"/>
                <a:cs typeface="Lato" charset="0"/>
              </a:rPr>
              <a:t>Any questions?</a:t>
            </a:r>
          </a:p>
          <a:p>
            <a:pPr marL="457200" lvl="1" algn="ctr"/>
            <a:endParaRPr lang="en-GB" sz="2400" dirty="0">
              <a:solidFill>
                <a:srgbClr val="4D4D4C"/>
              </a:solidFill>
              <a:latin typeface="Lato" charset="0"/>
              <a:ea typeface="Lato" charset="0"/>
              <a:cs typeface="Lato" charset="0"/>
            </a:endParaRPr>
          </a:p>
          <a:p>
            <a:pPr lvl="1" algn="ctr"/>
            <a:r>
              <a:rPr lang="en-GB" sz="2400" dirty="0">
                <a:solidFill>
                  <a:srgbClr val="4D4D4C"/>
                </a:solidFill>
                <a:latin typeface="Lato" charset="0"/>
                <a:ea typeface="Lato" charset="0"/>
                <a:cs typeface="Lato" charset="0"/>
              </a:rPr>
              <a:t>mansell@secerna.com</a:t>
            </a:r>
          </a:p>
          <a:p>
            <a:pPr marL="457200" lvl="1" algn="ctr"/>
            <a:r>
              <a:rPr lang="en-GB" sz="2400" dirty="0">
                <a:solidFill>
                  <a:srgbClr val="4D4D4C"/>
                </a:solidFill>
                <a:latin typeface="Lato" charset="0"/>
                <a:ea typeface="Lato" charset="0"/>
                <a:cs typeface="Lato" charset="0"/>
              </a:rPr>
              <a:t>docketing@secerna.com</a:t>
            </a:r>
          </a:p>
        </p:txBody>
      </p:sp>
      <p:pic>
        <p:nvPicPr>
          <p:cNvPr id="2" name="Picture 1" descr="A red and blue logo&#10;&#10;Description automatically generated">
            <a:extLst>
              <a:ext uri="{FF2B5EF4-FFF2-40B4-BE49-F238E27FC236}">
                <a16:creationId xmlns:a16="http://schemas.microsoft.com/office/drawing/2014/main" id="{24D224D6-DA34-C822-9433-AC226302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8" y="1052736"/>
            <a:ext cx="5148064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1A8969-8A83-69DF-F703-846B63D2B759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BB23FCC-39D9-361C-C736-A9FE661B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About </a:t>
            </a:r>
            <a:r>
              <a:rPr lang="en-GB" sz="4000" dirty="0" err="1">
                <a:solidFill>
                  <a:srgbClr val="1753A5"/>
                </a:solidFill>
              </a:rPr>
              <a:t>Secerna</a:t>
            </a:r>
            <a:r>
              <a:rPr lang="en-GB" sz="4000" dirty="0">
                <a:solidFill>
                  <a:srgbClr val="1753A5"/>
                </a:solidFill>
              </a:rPr>
              <a:t> LLP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05AB-E45C-7480-686D-32C9ACC4052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E888E33A-FF03-2907-7DE7-BD13FC1A0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ECFC79-C854-989A-4D22-5CF05C2B1CD8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CED70-8C9E-BA71-9248-8855F092C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6C77D63-D92E-8211-5119-C9B274BEE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" name="Picture 19" descr="A reflection of a building in a window&#10;&#10;AI-generated content may be incorrect.">
            <a:extLst>
              <a:ext uri="{FF2B5EF4-FFF2-40B4-BE49-F238E27FC236}">
                <a16:creationId xmlns:a16="http://schemas.microsoft.com/office/drawing/2014/main" id="{D0C0CE63-8BB7-AAD4-67ED-DAE4E03F2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/>
          <a:stretch/>
        </p:blipFill>
        <p:spPr>
          <a:xfrm>
            <a:off x="6165241" y="3662914"/>
            <a:ext cx="2559119" cy="1731293"/>
          </a:xfrm>
          <a:prstGeom prst="rect">
            <a:avLst/>
          </a:prstGeom>
        </p:spPr>
      </p:pic>
      <p:pic>
        <p:nvPicPr>
          <p:cNvPr id="24" name="Picture 23" descr="A room with glass walls and a brick wall&#10;&#10;AI-generated content may be incorrect.">
            <a:extLst>
              <a:ext uri="{FF2B5EF4-FFF2-40B4-BE49-F238E27FC236}">
                <a16:creationId xmlns:a16="http://schemas.microsoft.com/office/drawing/2014/main" id="{300ABBA5-DBC9-3AB8-DEAE-A751901E3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6024" b="4729"/>
          <a:stretch/>
        </p:blipFill>
        <p:spPr>
          <a:xfrm>
            <a:off x="6165242" y="1757145"/>
            <a:ext cx="2559119" cy="1550135"/>
          </a:xfrm>
          <a:prstGeom prst="rect">
            <a:avLst/>
          </a:prstGeom>
        </p:spPr>
      </p:pic>
      <p:pic>
        <p:nvPicPr>
          <p:cNvPr id="26" name="Picture 25" descr="A building with a bell tower&#10;&#10;AI-generated content may be incorrect.">
            <a:extLst>
              <a:ext uri="{FF2B5EF4-FFF2-40B4-BE49-F238E27FC236}">
                <a16:creationId xmlns:a16="http://schemas.microsoft.com/office/drawing/2014/main" id="{AB6078B8-85C7-7FD1-465E-AD8FCADF8D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745622"/>
            <a:ext cx="5472878" cy="36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2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8C9B-FFC4-795E-1F51-D349FDDD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204864"/>
            <a:ext cx="6768752" cy="244827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753A5"/>
                </a:solidFill>
              </a:rPr>
              <a:t>Why IP matters to your business? </a:t>
            </a:r>
            <a:br>
              <a:rPr lang="en-GB" sz="4000" dirty="0">
                <a:solidFill>
                  <a:srgbClr val="1753A5"/>
                </a:solidFill>
              </a:rPr>
            </a:br>
            <a:r>
              <a:rPr lang="en-GB" sz="4000" dirty="0">
                <a:solidFill>
                  <a:srgbClr val="1753A5"/>
                </a:solidFill>
              </a:rPr>
              <a:t>(WHY)</a:t>
            </a:r>
          </a:p>
        </p:txBody>
      </p:sp>
      <p:pic>
        <p:nvPicPr>
          <p:cNvPr id="3" name="Picture 2" descr="A red and blue logo&#10;&#10;Description automatically generated">
            <a:extLst>
              <a:ext uri="{FF2B5EF4-FFF2-40B4-BE49-F238E27FC236}">
                <a16:creationId xmlns:a16="http://schemas.microsoft.com/office/drawing/2014/main" id="{19692F65-6DDE-22A3-B47B-A90D45B75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C67F6-4EE6-9A38-84E7-09B22DEB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AE0557-3DB6-5806-8090-BCA45C0EC66F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0E138B3-7768-DB0D-EFD7-02AAF200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Intellectual Property (IP)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97F97-7D5C-01CE-68D5-18405DBCB8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C8EDB373-36A7-D4A9-E026-6E6A39365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B6317E-575D-AF51-DC6E-4F4D4E6E6B36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11A768B-4EF3-B860-FCE2-631A05F55C81}"/>
              </a:ext>
            </a:extLst>
          </p:cNvPr>
          <p:cNvGrpSpPr/>
          <p:nvPr/>
        </p:nvGrpSpPr>
        <p:grpSpPr>
          <a:xfrm>
            <a:off x="1043608" y="1772816"/>
            <a:ext cx="7236804" cy="4109725"/>
            <a:chOff x="1259632" y="1865137"/>
            <a:chExt cx="6264696" cy="3612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7F133F-1EFD-1A69-FDC0-0C8E19759D1E}"/>
                </a:ext>
              </a:extLst>
            </p:cNvPr>
            <p:cNvSpPr/>
            <p:nvPr/>
          </p:nvSpPr>
          <p:spPr>
            <a:xfrm>
              <a:off x="1907704" y="2225177"/>
              <a:ext cx="4968552" cy="2932015"/>
            </a:xfrm>
            <a:prstGeom prst="ellipse">
              <a:avLst/>
            </a:prstGeom>
            <a:noFill/>
            <a:ln>
              <a:solidFill>
                <a:srgbClr val="004B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097E81C-6771-E515-80C3-351C3F090259}"/>
                </a:ext>
              </a:extLst>
            </p:cNvPr>
            <p:cNvSpPr/>
            <p:nvPr/>
          </p:nvSpPr>
          <p:spPr>
            <a:xfrm>
              <a:off x="5940152" y="2585217"/>
              <a:ext cx="1584176" cy="720080"/>
            </a:xfrm>
            <a:prstGeom prst="roundRect">
              <a:avLst/>
            </a:prstGeom>
            <a:ln w="38100">
              <a:solidFill>
                <a:srgbClr val="004B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Designs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0B0B9E9-BC6A-78DB-DD52-8BE0FE7A5F85}"/>
                </a:ext>
              </a:extLst>
            </p:cNvPr>
            <p:cNvSpPr/>
            <p:nvPr/>
          </p:nvSpPr>
          <p:spPr>
            <a:xfrm>
              <a:off x="3599892" y="1865137"/>
              <a:ext cx="1584176" cy="720080"/>
            </a:xfrm>
            <a:prstGeom prst="roundRect">
              <a:avLst/>
            </a:prstGeom>
            <a:ln w="38100">
              <a:solidFill>
                <a:srgbClr val="004B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Trade marks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731730E-3D1B-6CB7-A8C0-3C6711F550D1}"/>
                </a:ext>
              </a:extLst>
            </p:cNvPr>
            <p:cNvSpPr/>
            <p:nvPr/>
          </p:nvSpPr>
          <p:spPr>
            <a:xfrm>
              <a:off x="5940152" y="4037309"/>
              <a:ext cx="1584176" cy="720080"/>
            </a:xfrm>
            <a:prstGeom prst="roundRect">
              <a:avLst/>
            </a:prstGeom>
            <a:ln w="38100">
              <a:solidFill>
                <a:srgbClr val="004B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Patents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0303490-E20B-4400-995E-0B2F38B5ADDA}"/>
                </a:ext>
              </a:extLst>
            </p:cNvPr>
            <p:cNvSpPr/>
            <p:nvPr/>
          </p:nvSpPr>
          <p:spPr>
            <a:xfrm>
              <a:off x="3599892" y="4757389"/>
              <a:ext cx="1584176" cy="720080"/>
            </a:xfrm>
            <a:prstGeom prst="roundRect">
              <a:avLst/>
            </a:prstGeom>
            <a:ln w="38100">
              <a:solidFill>
                <a:srgbClr val="004B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Trade secrets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8CECD52-0763-8F45-B03B-A85C8B95A43B}"/>
                </a:ext>
              </a:extLst>
            </p:cNvPr>
            <p:cNvSpPr/>
            <p:nvPr/>
          </p:nvSpPr>
          <p:spPr>
            <a:xfrm>
              <a:off x="1259632" y="4037309"/>
              <a:ext cx="1584176" cy="720080"/>
            </a:xfrm>
            <a:prstGeom prst="roundRect">
              <a:avLst/>
            </a:prstGeom>
            <a:ln w="38100">
              <a:solidFill>
                <a:srgbClr val="004B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Copyright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9871C89-2C7C-9ECB-E273-BD06B92555A4}"/>
                </a:ext>
              </a:extLst>
            </p:cNvPr>
            <p:cNvSpPr/>
            <p:nvPr/>
          </p:nvSpPr>
          <p:spPr>
            <a:xfrm>
              <a:off x="1259632" y="2585217"/>
              <a:ext cx="1584176" cy="720080"/>
            </a:xfrm>
            <a:prstGeom prst="roundRect">
              <a:avLst/>
            </a:prstGeom>
            <a:ln w="38100">
              <a:solidFill>
                <a:srgbClr val="004B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Domain names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82B609-D65A-2D02-C1DC-73C24892014D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873604" y="4230506"/>
            <a:ext cx="978315" cy="42319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926A47-AE7A-9713-5947-B013D87DDBE3}"/>
              </a:ext>
            </a:extLst>
          </p:cNvPr>
          <p:cNvCxnSpPr>
            <a:stCxn id="17" idx="3"/>
          </p:cNvCxnSpPr>
          <p:nvPr/>
        </p:nvCxnSpPr>
        <p:spPr>
          <a:xfrm>
            <a:off x="2873604" y="3001661"/>
            <a:ext cx="978316" cy="499347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696199-FA89-BDFE-2EDC-1E4F9A4F5985}"/>
              </a:ext>
            </a:extLst>
          </p:cNvPr>
          <p:cNvCxnSpPr>
            <a:stCxn id="10" idx="2"/>
            <a:endCxn id="21" idx="0"/>
          </p:cNvCxnSpPr>
          <p:nvPr/>
        </p:nvCxnSpPr>
        <p:spPr>
          <a:xfrm>
            <a:off x="4662010" y="2592046"/>
            <a:ext cx="0" cy="854679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4A4E151-B82C-2274-B484-03E2F8FB3854}"/>
              </a:ext>
            </a:extLst>
          </p:cNvPr>
          <p:cNvCxnSpPr>
            <a:stCxn id="12" idx="0"/>
            <a:endCxn id="21" idx="2"/>
          </p:cNvCxnSpPr>
          <p:nvPr/>
        </p:nvCxnSpPr>
        <p:spPr>
          <a:xfrm flipV="1">
            <a:off x="4662010" y="4265955"/>
            <a:ext cx="0" cy="797356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7D2040-A261-EE7A-40B2-183AEB2D5913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472101" y="3001661"/>
            <a:ext cx="978315" cy="499347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65C82CF-F137-0609-D82B-E16C0E04DE52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5472101" y="4238812"/>
            <a:ext cx="978315" cy="414884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806C4B-7641-2041-1F6E-FE71E01F3E04}"/>
              </a:ext>
            </a:extLst>
          </p:cNvPr>
          <p:cNvSpPr/>
          <p:nvPr/>
        </p:nvSpPr>
        <p:spPr>
          <a:xfrm>
            <a:off x="3747012" y="3446725"/>
            <a:ext cx="1829996" cy="819230"/>
          </a:xfrm>
          <a:prstGeom prst="roundRect">
            <a:avLst/>
          </a:prstGeom>
          <a:solidFill>
            <a:schemeClr val="accent1"/>
          </a:solidFill>
          <a:ln w="38100">
            <a:solidFill>
              <a:srgbClr val="004B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43808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722A6-EB65-6C0C-B4D2-C680D4F0D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710CAE-F962-5C9B-337B-C77A4851D098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D7E83D2-D3C2-05A7-54AA-6B828FC4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Common </a:t>
            </a:r>
            <a:r>
              <a:rPr lang="en-GB" sz="4000" i="1" dirty="0">
                <a:solidFill>
                  <a:srgbClr val="1753A5"/>
                </a:solidFill>
              </a:rPr>
              <a:t>barriers</a:t>
            </a:r>
            <a:r>
              <a:rPr lang="en-GB" sz="4000" dirty="0">
                <a:solidFill>
                  <a:srgbClr val="1753A5"/>
                </a:solidFill>
              </a:rPr>
              <a:t> to 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AFEB2-2955-F745-4B70-8593DB390C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EAFB06A0-C290-E385-315C-73C65C92D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5607FE-466D-EA0E-0E2F-4DDD6398C7EE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F05D0BD-7CE9-B86C-90F9-2F2AA7D67145}"/>
              </a:ext>
            </a:extLst>
          </p:cNvPr>
          <p:cNvSpPr txBox="1"/>
          <p:nvPr/>
        </p:nvSpPr>
        <p:spPr>
          <a:xfrm>
            <a:off x="678396" y="1795578"/>
            <a:ext cx="7787208" cy="40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Why Intellectual Property (IP) matters to your business?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IP plays a vital role in protecting your innovation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Your business owns IP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4D4D4C"/>
              </a:solidFill>
            </a:endParaRP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Common </a:t>
            </a:r>
            <a:r>
              <a:rPr lang="en-GB" b="1" i="1" dirty="0">
                <a:solidFill>
                  <a:srgbClr val="4D4D4C"/>
                </a:solidFill>
              </a:rPr>
              <a:t>barriers</a:t>
            </a:r>
            <a:r>
              <a:rPr lang="en-GB" b="1" dirty="0">
                <a:solidFill>
                  <a:srgbClr val="4D4D4C"/>
                </a:solidFill>
              </a:rPr>
              <a:t> to IP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High cost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Complexity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Time-consuming</a:t>
            </a:r>
          </a:p>
          <a:p>
            <a:pPr>
              <a:lnSpc>
                <a:spcPct val="120000"/>
              </a:lnSpc>
            </a:pPr>
            <a:endParaRPr lang="en-GB" dirty="0">
              <a:solidFill>
                <a:srgbClr val="4D4D4C"/>
              </a:solidFill>
            </a:endParaRP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4D4D4C"/>
                </a:solidFill>
              </a:rPr>
              <a:t>Result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Deprioritize IP protection, or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C"/>
                </a:solidFill>
              </a:rPr>
              <a:t>Avoided altogether</a:t>
            </a:r>
          </a:p>
        </p:txBody>
      </p:sp>
      <p:pic>
        <p:nvPicPr>
          <p:cNvPr id="6" name="Picture 5" descr="A group of wooden figures standing in a line between a long wooden block&#10;&#10;AI-generated content may be incorrect.">
            <a:extLst>
              <a:ext uri="{FF2B5EF4-FFF2-40B4-BE49-F238E27FC236}">
                <a16:creationId xmlns:a16="http://schemas.microsoft.com/office/drawing/2014/main" id="{32E217DE-B115-850A-AFF0-5477705FC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3307457" cy="22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AE9C3-A9A3-6AC2-A02C-589AEAD7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0F6212D-DFBB-461E-D4C4-95DCA4F89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160829"/>
              </p:ext>
            </p:extLst>
          </p:nvPr>
        </p:nvGraphicFramePr>
        <p:xfrm>
          <a:off x="363009" y="1572161"/>
          <a:ext cx="8417982" cy="4505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668A81A-74D7-82F5-DA78-B4FEF431C51C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6244BFA-595D-D1A8-E90F-9C5900A8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7139137" cy="1066127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Risks of </a:t>
            </a:r>
            <a:r>
              <a:rPr lang="en-GB" sz="4000" u="sng" dirty="0">
                <a:solidFill>
                  <a:srgbClr val="1753A5"/>
                </a:solidFill>
              </a:rPr>
              <a:t>not</a:t>
            </a:r>
            <a:r>
              <a:rPr lang="en-GB" sz="4000" dirty="0">
                <a:solidFill>
                  <a:srgbClr val="1753A5"/>
                </a:solidFill>
              </a:rPr>
              <a:t> protecting your 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628A9-C6E4-67DA-09FD-F7DFAC6C2B6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552B2644-6527-72EC-E25F-117ED5B640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F2649-8A42-D514-2852-D9ABBEC2E2C7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49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3561D-E50F-1626-FC3F-BC2EC31FA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9B6D565-C914-6217-CF33-3556CA042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849783"/>
              </p:ext>
            </p:extLst>
          </p:nvPr>
        </p:nvGraphicFramePr>
        <p:xfrm>
          <a:off x="363009" y="1572161"/>
          <a:ext cx="8417982" cy="4505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A376453-CAC8-9F70-01A4-7D34F108F9F4}"/>
              </a:ext>
            </a:extLst>
          </p:cNvPr>
          <p:cNvSpPr/>
          <p:nvPr/>
        </p:nvSpPr>
        <p:spPr>
          <a:xfrm>
            <a:off x="0" y="6309323"/>
            <a:ext cx="9144000" cy="548672"/>
          </a:xfrm>
          <a:prstGeom prst="rect">
            <a:avLst/>
          </a:prstGeom>
          <a:solidFill>
            <a:srgbClr val="1753A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CDCA231-DD91-C743-1AB1-D1BDF0A3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066127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1753A5"/>
                </a:solidFill>
              </a:rPr>
              <a:t>Benefits of early IP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AD42C-BF83-4F3B-4CD9-827FCF22E80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380163"/>
            <a:ext cx="8785225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secerna.com</a:t>
            </a:r>
          </a:p>
        </p:txBody>
      </p:sp>
      <p:pic>
        <p:nvPicPr>
          <p:cNvPr id="5" name="Picture 4" descr="A red and blue logo&#10;&#10;Description automatically generated">
            <a:extLst>
              <a:ext uri="{FF2B5EF4-FFF2-40B4-BE49-F238E27FC236}">
                <a16:creationId xmlns:a16="http://schemas.microsoft.com/office/drawing/2014/main" id="{5EC6F866-6127-6183-E1F1-6E835C0150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5" y="260648"/>
            <a:ext cx="1968502" cy="984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4E37E8-22D5-046D-6095-E71861181650}"/>
              </a:ext>
            </a:extLst>
          </p:cNvPr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24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67130e-e96b-422a-a935-54d9bbd516ad">
      <Terms xmlns="http://schemas.microsoft.com/office/infopath/2007/PartnerControls"/>
    </lcf76f155ced4ddcb4097134ff3c332f>
    <TaxCatchAll xmlns="aef36d47-cec9-4c09-b00c-0f06dbdc68e5" xsi:nil="true"/>
    <Thumbnail xmlns="dc67130e-e96b-422a-a935-54d9bbd516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79902CA4774439B045AED1163EBED" ma:contentTypeVersion="17" ma:contentTypeDescription="Create a new document." ma:contentTypeScope="" ma:versionID="62b288320ec9d32d8aa213971de43a3a">
  <xsd:schema xmlns:xsd="http://www.w3.org/2001/XMLSchema" xmlns:xs="http://www.w3.org/2001/XMLSchema" xmlns:p="http://schemas.microsoft.com/office/2006/metadata/properties" xmlns:ns2="dc67130e-e96b-422a-a935-54d9bbd516ad" xmlns:ns3="aef36d47-cec9-4c09-b00c-0f06dbdc68e5" targetNamespace="http://schemas.microsoft.com/office/2006/metadata/properties" ma:root="true" ma:fieldsID="cb6190d77d617325f6c87ea94eb0f9f9" ns2:_="" ns3:_="">
    <xsd:import namespace="dc67130e-e96b-422a-a935-54d9bbd516ad"/>
    <xsd:import namespace="aef36d47-cec9-4c09-b00c-0f06dbdc6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7130e-e96b-422a-a935-54d9bbd51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ea7afa9-ec24-41b1-98b7-e010215199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Thumbnail" ma:index="23" nillable="true" ma:displayName="Thumbnail" ma:format="Thumbnail" ma:internalName="Thumbnail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36d47-cec9-4c09-b00c-0f06dbdc6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fbddc6f-a21c-45db-b4e6-6d7b48e99169}" ma:internalName="TaxCatchAll" ma:showField="CatchAllData" ma:web="aef36d47-cec9-4c09-b00c-0f06dbdc6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46D650-AE8D-426D-8EF7-6ED2A362AEE1}">
  <ds:schemaRefs>
    <ds:schemaRef ds:uri="http://schemas.microsoft.com/office/2006/metadata/properties"/>
    <ds:schemaRef ds:uri="http://schemas.microsoft.com/office/infopath/2007/PartnerControls"/>
    <ds:schemaRef ds:uri="5194bc50-8912-44fb-8b5c-ff9cae2f6f28"/>
    <ds:schemaRef ds:uri="312bb9c7-bbf9-4744-961f-2ee03ef11274"/>
  </ds:schemaRefs>
</ds:datastoreItem>
</file>

<file path=customXml/itemProps2.xml><?xml version="1.0" encoding="utf-8"?>
<ds:datastoreItem xmlns:ds="http://schemas.openxmlformats.org/officeDocument/2006/customXml" ds:itemID="{229CBE49-763D-47CF-BA97-D3B8CEB2BF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AC2F53-8497-4BFA-90DA-593502BA6B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987</Words>
  <Application>Microsoft Office PowerPoint</Application>
  <PresentationFormat>On-screen Show (4:3)</PresentationFormat>
  <Paragraphs>284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Lato</vt:lpstr>
      <vt:lpstr>Segoe UI</vt:lpstr>
      <vt:lpstr>Wingdings</vt:lpstr>
      <vt:lpstr>Office Theme</vt:lpstr>
      <vt:lpstr>PowerPoint Presentation</vt:lpstr>
      <vt:lpstr>Topics for today</vt:lpstr>
      <vt:lpstr>About me</vt:lpstr>
      <vt:lpstr>About Secerna LLP</vt:lpstr>
      <vt:lpstr>Why IP matters to your business?  (WHY)</vt:lpstr>
      <vt:lpstr>Intellectual Property (IP)</vt:lpstr>
      <vt:lpstr>Common barriers to IP</vt:lpstr>
      <vt:lpstr>Risks of not protecting your IP</vt:lpstr>
      <vt:lpstr>Benefits of early IP strategy</vt:lpstr>
      <vt:lpstr>Protecting your IP rights (WHAT)</vt:lpstr>
      <vt:lpstr>Patents</vt:lpstr>
      <vt:lpstr>Patents</vt:lpstr>
      <vt:lpstr>Trade marks</vt:lpstr>
      <vt:lpstr>Trade marks</vt:lpstr>
      <vt:lpstr>Designs</vt:lpstr>
      <vt:lpstr>Copyright</vt:lpstr>
      <vt:lpstr>Trade secrets</vt:lpstr>
      <vt:lpstr>How to identify IP assets (1)</vt:lpstr>
      <vt:lpstr>How to identify IP assets (2)</vt:lpstr>
      <vt:lpstr>How to identify IP assets (3)</vt:lpstr>
      <vt:lpstr>IP Advance (funding!)</vt:lpstr>
      <vt:lpstr>Developing an IP strategy  (WHEN, WHERE and HOW)</vt:lpstr>
      <vt:lpstr>When to protect?</vt:lpstr>
      <vt:lpstr>When to protect?</vt:lpstr>
      <vt:lpstr>Where to protect?</vt:lpstr>
      <vt:lpstr>How to protect?</vt:lpstr>
      <vt:lpstr>Registering patents</vt:lpstr>
      <vt:lpstr>Typical patent filing timelines</vt:lpstr>
      <vt:lpstr>Registering designs</vt:lpstr>
      <vt:lpstr>Registering trade marks</vt:lpstr>
      <vt:lpstr>IP infringement</vt:lpstr>
      <vt:lpstr>Defending your IP rights</vt:lpstr>
      <vt:lpstr>Avoiding IP infringement</vt:lpstr>
      <vt:lpstr>Summary: checklist</vt:lpstr>
      <vt:lpstr>Summary: final remarks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Charlotte Watkins</dc:creator>
  <cp:lastModifiedBy>Chris Claxton</cp:lastModifiedBy>
  <cp:revision>47</cp:revision>
  <cp:lastPrinted>2020-02-06T15:24:49Z</cp:lastPrinted>
  <dcterms:created xsi:type="dcterms:W3CDTF">2019-12-18T12:59:15Z</dcterms:created>
  <dcterms:modified xsi:type="dcterms:W3CDTF">2025-04-22T08:07:23Z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0x010100CD779902CA4774439B045AED1163EBED</vt:lpwstr>
  </property>
</Properties>
</file>