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8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899" y="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77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60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59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35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543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764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407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861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59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5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2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18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777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74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902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35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74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7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59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81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3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93FCFA-564A-4BCA-B398-830218F8F6C6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D25225-CDD3-4BAC-B20E-71C8A1DA5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12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6" name="Group 25"/>
            <p:cNvGrpSpPr/>
            <p:nvPr userDrawn="1"/>
          </p:nvGrpSpPr>
          <p:grpSpPr>
            <a:xfrm>
              <a:off x="130730" y="160929"/>
              <a:ext cx="11930540" cy="6533112"/>
              <a:chOff x="180557" y="185737"/>
              <a:chExt cx="11930540" cy="6533112"/>
            </a:xfrm>
          </p:grpSpPr>
          <p:sp>
            <p:nvSpPr>
              <p:cNvPr id="8" name="Rectangle 7"/>
              <p:cNvSpPr/>
              <p:nvPr userDrawn="1"/>
            </p:nvSpPr>
            <p:spPr>
              <a:xfrm>
                <a:off x="180558" y="5050904"/>
                <a:ext cx="5915442" cy="16679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/>
              <p:cNvSpPr/>
              <p:nvPr userDrawn="1"/>
            </p:nvSpPr>
            <p:spPr>
              <a:xfrm>
                <a:off x="6096000" y="5050904"/>
                <a:ext cx="6015038" cy="16679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/>
              <p:cNvSpPr/>
              <p:nvPr userDrawn="1"/>
            </p:nvSpPr>
            <p:spPr>
              <a:xfrm rot="5400000">
                <a:off x="8487333" y="1427206"/>
                <a:ext cx="4862136" cy="23853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ectangle 12"/>
              <p:cNvSpPr/>
              <p:nvPr userDrawn="1"/>
            </p:nvSpPr>
            <p:spPr>
              <a:xfrm rot="5400000">
                <a:off x="2539114" y="2639061"/>
                <a:ext cx="2438369" cy="23853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 rot="5400000">
                <a:off x="3716004" y="1427196"/>
                <a:ext cx="4862136" cy="23853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Rectangle 13"/>
              <p:cNvSpPr/>
              <p:nvPr userDrawn="1"/>
            </p:nvSpPr>
            <p:spPr>
              <a:xfrm rot="5400000">
                <a:off x="-1057814" y="1427139"/>
                <a:ext cx="4862136" cy="23853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/>
              <p:cNvSpPr/>
              <p:nvPr userDrawn="1"/>
            </p:nvSpPr>
            <p:spPr>
              <a:xfrm rot="5400000">
                <a:off x="2545119" y="206219"/>
                <a:ext cx="2429317" cy="238835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 userDrawn="1"/>
            </p:nvSpPr>
            <p:spPr>
              <a:xfrm rot="5400000">
                <a:off x="7320231" y="2646325"/>
                <a:ext cx="2423767" cy="23853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ectangle 24"/>
              <p:cNvSpPr/>
              <p:nvPr userDrawn="1"/>
            </p:nvSpPr>
            <p:spPr>
              <a:xfrm rot="5400000">
                <a:off x="7312931" y="215255"/>
                <a:ext cx="2438369" cy="23853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7" name="TextBox 26"/>
            <p:cNvSpPr txBox="1"/>
            <p:nvPr userDrawn="1"/>
          </p:nvSpPr>
          <p:spPr>
            <a:xfrm>
              <a:off x="177892" y="240121"/>
              <a:ext cx="11197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Key Partners</a:t>
              </a:r>
            </a:p>
          </p:txBody>
        </p:sp>
        <p:sp>
          <p:nvSpPr>
            <p:cNvPr id="28" name="TextBox 27"/>
            <p:cNvSpPr txBox="1"/>
            <p:nvPr userDrawn="1"/>
          </p:nvSpPr>
          <p:spPr>
            <a:xfrm>
              <a:off x="2519504" y="240121"/>
              <a:ext cx="11832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Key Activities</a:t>
              </a:r>
            </a:p>
          </p:txBody>
        </p:sp>
        <p:sp>
          <p:nvSpPr>
            <p:cNvPr id="29" name="TextBox 28"/>
            <p:cNvSpPr txBox="1"/>
            <p:nvPr userDrawn="1"/>
          </p:nvSpPr>
          <p:spPr>
            <a:xfrm>
              <a:off x="4918806" y="239336"/>
              <a:ext cx="1575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Value Propositions</a:t>
              </a:r>
            </a:p>
          </p:txBody>
        </p:sp>
        <p:sp>
          <p:nvSpPr>
            <p:cNvPr id="30" name="TextBox 29"/>
            <p:cNvSpPr txBox="1"/>
            <p:nvPr userDrawn="1"/>
          </p:nvSpPr>
          <p:spPr>
            <a:xfrm>
              <a:off x="7286211" y="245615"/>
              <a:ext cx="2014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Customer Relationships</a:t>
              </a:r>
            </a:p>
          </p:txBody>
        </p:sp>
        <p:sp>
          <p:nvSpPr>
            <p:cNvPr id="31" name="TextBox 30"/>
            <p:cNvSpPr txBox="1"/>
            <p:nvPr userDrawn="1"/>
          </p:nvSpPr>
          <p:spPr>
            <a:xfrm>
              <a:off x="9674984" y="239336"/>
              <a:ext cx="16668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Customer Segments</a:t>
              </a:r>
            </a:p>
          </p:txBody>
        </p:sp>
        <p:sp>
          <p:nvSpPr>
            <p:cNvPr id="32" name="TextBox 31"/>
            <p:cNvSpPr txBox="1"/>
            <p:nvPr userDrawn="1"/>
          </p:nvSpPr>
          <p:spPr>
            <a:xfrm>
              <a:off x="7286211" y="2683984"/>
              <a:ext cx="8627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Channels</a:t>
              </a:r>
            </a:p>
          </p:txBody>
        </p:sp>
        <p:sp>
          <p:nvSpPr>
            <p:cNvPr id="33" name="TextBox 32"/>
            <p:cNvSpPr txBox="1"/>
            <p:nvPr userDrawn="1"/>
          </p:nvSpPr>
          <p:spPr>
            <a:xfrm>
              <a:off x="2519504" y="2683984"/>
              <a:ext cx="12437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Key Resources</a:t>
              </a:r>
            </a:p>
          </p:txBody>
        </p:sp>
        <p:sp>
          <p:nvSpPr>
            <p:cNvPr id="34" name="TextBox 33"/>
            <p:cNvSpPr txBox="1"/>
            <p:nvPr userDrawn="1"/>
          </p:nvSpPr>
          <p:spPr>
            <a:xfrm>
              <a:off x="177892" y="5049269"/>
              <a:ext cx="12418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Cost Structure</a:t>
              </a:r>
            </a:p>
          </p:txBody>
        </p:sp>
        <p:sp>
          <p:nvSpPr>
            <p:cNvPr id="35" name="TextBox 34"/>
            <p:cNvSpPr txBox="1"/>
            <p:nvPr userDrawn="1"/>
          </p:nvSpPr>
          <p:spPr>
            <a:xfrm>
              <a:off x="6104334" y="5066339"/>
              <a:ext cx="14727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Revenue Streams</a:t>
              </a: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14"/>
            <a:srcRect l="38587" t="45989" r="55978" b="44345"/>
            <a:stretch/>
          </p:blipFill>
          <p:spPr>
            <a:xfrm>
              <a:off x="1836797" y="247848"/>
              <a:ext cx="468554" cy="422047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14"/>
            <a:srcRect l="75390" t="45989" r="18949" b="44345"/>
            <a:stretch/>
          </p:blipFill>
          <p:spPr>
            <a:xfrm>
              <a:off x="4355316" y="258853"/>
              <a:ext cx="473310" cy="409314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15"/>
            <a:srcRect l="69239" t="45795" r="25653" b="44925"/>
            <a:stretch/>
          </p:blipFill>
          <p:spPr>
            <a:xfrm>
              <a:off x="9191617" y="243938"/>
              <a:ext cx="461164" cy="424229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15"/>
            <a:srcRect l="32282" t="45795" r="62718" b="42605"/>
            <a:stretch/>
          </p:blipFill>
          <p:spPr>
            <a:xfrm>
              <a:off x="6665330" y="247848"/>
              <a:ext cx="439654" cy="516543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16"/>
            <a:srcRect l="66577" t="28009" r="26521" b="60585"/>
            <a:stretch/>
          </p:blipFill>
          <p:spPr>
            <a:xfrm>
              <a:off x="11437080" y="231569"/>
              <a:ext cx="555165" cy="464680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 rotWithShape="1">
            <a:blip r:embed="rId17"/>
            <a:srcRect l="28804" t="38062" r="64022" b="50000"/>
            <a:stretch/>
          </p:blipFill>
          <p:spPr>
            <a:xfrm>
              <a:off x="8992632" y="2640942"/>
              <a:ext cx="629346" cy="530376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 rotWithShape="1">
            <a:blip r:embed="rId18"/>
            <a:srcRect l="53587" t="38558" r="39456" b="48405"/>
            <a:stretch/>
          </p:blipFill>
          <p:spPr>
            <a:xfrm>
              <a:off x="4198220" y="2616532"/>
              <a:ext cx="649941" cy="616812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19"/>
            <a:srcRect l="20543" t="27622" r="74348" b="60585"/>
            <a:stretch/>
          </p:blipFill>
          <p:spPr>
            <a:xfrm>
              <a:off x="5373996" y="5069638"/>
              <a:ext cx="491695" cy="574816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0"/>
            <a:srcRect l="67609" t="28202" r="26739" b="60198"/>
            <a:stretch/>
          </p:blipFill>
          <p:spPr>
            <a:xfrm>
              <a:off x="11469525" y="5129407"/>
              <a:ext cx="438054" cy="4552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956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0F4DD-4897-4F3B-BA6D-E7C205EE5BA2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0F580-98AD-4C4D-8853-A29F01406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04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296" y="689113"/>
            <a:ext cx="2120347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Insert Text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2637183" y="689113"/>
            <a:ext cx="2133600" cy="1785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Insert Text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296" y="5565912"/>
            <a:ext cx="5605669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Insert Text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2637183" y="3127513"/>
            <a:ext cx="2133600" cy="1785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Insert Text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5035826" y="689113"/>
            <a:ext cx="2120347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GB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7421216" y="689113"/>
            <a:ext cx="213360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9793356" y="619133"/>
            <a:ext cx="2120347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GB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228523" y="5565912"/>
            <a:ext cx="5711684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Insert Text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7421216" y="3127513"/>
            <a:ext cx="2133600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744682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Stirrup</dc:creator>
  <cp:lastModifiedBy>Mike Wilson</cp:lastModifiedBy>
  <cp:revision>9</cp:revision>
  <dcterms:created xsi:type="dcterms:W3CDTF">2017-04-03T19:02:10Z</dcterms:created>
  <dcterms:modified xsi:type="dcterms:W3CDTF">2024-11-28T12:00:43Z</dcterms:modified>
</cp:coreProperties>
</file>